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367" r:id="rId3"/>
    <p:sldId id="260" r:id="rId4"/>
    <p:sldId id="261" r:id="rId5"/>
    <p:sldId id="349" r:id="rId6"/>
    <p:sldId id="350" r:id="rId7"/>
    <p:sldId id="352" r:id="rId8"/>
    <p:sldId id="351" r:id="rId9"/>
    <p:sldId id="354" r:id="rId10"/>
    <p:sldId id="270" r:id="rId11"/>
    <p:sldId id="271" r:id="rId12"/>
    <p:sldId id="272" r:id="rId13"/>
    <p:sldId id="298" r:id="rId14"/>
    <p:sldId id="273" r:id="rId15"/>
    <p:sldId id="275" r:id="rId16"/>
    <p:sldId id="274" r:id="rId17"/>
    <p:sldId id="276" r:id="rId18"/>
    <p:sldId id="277" r:id="rId19"/>
    <p:sldId id="370" r:id="rId20"/>
    <p:sldId id="371" r:id="rId21"/>
    <p:sldId id="368" r:id="rId22"/>
    <p:sldId id="369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372" r:id="rId39"/>
    <p:sldId id="323" r:id="rId40"/>
  </p:sldIdLst>
  <p:sldSz cx="9144000" cy="6858000" type="screen4x3"/>
  <p:notesSz cx="6858000" cy="1114425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Montserrat" panose="020B0604020202020204" charset="0"/>
      <p:regular r:id="rId46"/>
      <p:bold r:id="rId47"/>
      <p:italic r:id="rId48"/>
      <p:boldItalic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108" roundtripDataSignature="AMtx7miwtem8EfNgt8U2Fml0t2Qty5lfh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le Miller-Struttmann" initials="NMS" lastIdx="1" clrIdx="0">
    <p:extLst>
      <p:ext uri="{19B8F6BF-5375-455C-9EA6-DF929625EA0E}">
        <p15:presenceInfo xmlns:p15="http://schemas.microsoft.com/office/powerpoint/2012/main" userId="S::nicolem42@webster.edu::033cc765-ca50-4473-8448-fb7fb03c9e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F92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0C7937-9622-4742-6D99-5FA643AE1DE1}" v="5" dt="2023-09-20T15:18:14.145"/>
    <p1510:client id="{39480633-9B25-DD4E-BF04-1298529F997B}" v="4" dt="2023-07-27T20:29:31.799"/>
    <p1510:client id="{8557C252-8003-04B2-D454-F171C1ADD2CA}" v="1" dt="2023-07-27T20:22:44.476"/>
    <p1510:client id="{E43320E9-CECD-8BBD-5B63-201973E2508E}" v="40" dt="2023-09-20T15:32:49.697"/>
  </p1510:revLst>
</p1510:revInfo>
</file>

<file path=ppt/tableStyles.xml><?xml version="1.0" encoding="utf-8"?>
<a:tblStyleLst xmlns:a="http://schemas.openxmlformats.org/drawingml/2006/main" def="{379671D0-FBF1-4E55-B77C-828EF5CD762A}">
  <a:tblStyle styleId="{379671D0-FBF1-4E55-B77C-828EF5CD762A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10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11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110" Type="http://schemas.openxmlformats.org/officeDocument/2006/relationships/presProps" Target="presProps.xml"/><Relationship Id="rId115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108" Type="http://customschemas.google.com/relationships/presentationmetadata" Target="meta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114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3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anon#e45b53c27908d5c8e240ae5be8673c3382d5958280620097ba973826b2f19cf6::" providerId="AD" clId="Web-{E64A0BF0-8D7A-4606-9E65-139A0CC8F773}"/>
    <pc:docChg chg="modSld">
      <pc:chgData name="Guest User" userId="S::urn:spo:anon#e45b53c27908d5c8e240ae5be8673c3382d5958280620097ba973826b2f19cf6::" providerId="AD" clId="Web-{E64A0BF0-8D7A-4606-9E65-139A0CC8F773}" dt="2021-03-09T20:12:37.115" v="266" actId="20577"/>
      <pc:docMkLst>
        <pc:docMk/>
      </pc:docMkLst>
      <pc:sldChg chg="modSp">
        <pc:chgData name="Guest User" userId="S::urn:spo:anon#e45b53c27908d5c8e240ae5be8673c3382d5958280620097ba973826b2f19cf6::" providerId="AD" clId="Web-{E64A0BF0-8D7A-4606-9E65-139A0CC8F773}" dt="2021-03-09T20:06:47.030" v="3" actId="20577"/>
        <pc:sldMkLst>
          <pc:docMk/>
          <pc:sldMk cId="0" sldId="257"/>
        </pc:sldMkLst>
        <pc:spChg chg="mod">
          <ac:chgData name="Guest User" userId="S::urn:spo:anon#e45b53c27908d5c8e240ae5be8673c3382d5958280620097ba973826b2f19cf6::" providerId="AD" clId="Web-{E64A0BF0-8D7A-4606-9E65-139A0CC8F773}" dt="2021-03-09T20:06:47.030" v="3" actId="20577"/>
          <ac:spMkLst>
            <pc:docMk/>
            <pc:sldMk cId="0" sldId="257"/>
            <ac:spMk id="102" creationId="{00000000-0000-0000-0000-000000000000}"/>
          </ac:spMkLst>
        </pc:spChg>
      </pc:sldChg>
      <pc:sldChg chg="delSp modSp">
        <pc:chgData name="Guest User" userId="S::urn:spo:anon#e45b53c27908d5c8e240ae5be8673c3382d5958280620097ba973826b2f19cf6::" providerId="AD" clId="Web-{E64A0BF0-8D7A-4606-9E65-139A0CC8F773}" dt="2021-03-09T20:12:37.115" v="266" actId="20577"/>
        <pc:sldMkLst>
          <pc:docMk/>
          <pc:sldMk cId="0" sldId="322"/>
        </pc:sldMkLst>
        <pc:spChg chg="del mod">
          <ac:chgData name="Guest User" userId="S::urn:spo:anon#e45b53c27908d5c8e240ae5be8673c3382d5958280620097ba973826b2f19cf6::" providerId="AD" clId="Web-{E64A0BF0-8D7A-4606-9E65-139A0CC8F773}" dt="2021-03-09T20:08:23.141" v="17"/>
          <ac:spMkLst>
            <pc:docMk/>
            <pc:sldMk cId="0" sldId="322"/>
            <ac:spMk id="7" creationId="{1CA3E54A-DDBF-44C3-88CA-D0B6CBA1D1C9}"/>
          </ac:spMkLst>
        </pc:spChg>
        <pc:spChg chg="mod">
          <ac:chgData name="Guest User" userId="S::urn:spo:anon#e45b53c27908d5c8e240ae5be8673c3382d5958280620097ba973826b2f19cf6::" providerId="AD" clId="Web-{E64A0BF0-8D7A-4606-9E65-139A0CC8F773}" dt="2021-03-09T20:12:37.115" v="266" actId="20577"/>
          <ac:spMkLst>
            <pc:docMk/>
            <pc:sldMk cId="0" sldId="322"/>
            <ac:spMk id="8" creationId="{ED25D5C8-9945-4A31-B871-7D47C364F0EB}"/>
          </ac:spMkLst>
        </pc:spChg>
      </pc:sldChg>
      <pc:sldChg chg="modSp">
        <pc:chgData name="Guest User" userId="S::urn:spo:anon#e45b53c27908d5c8e240ae5be8673c3382d5958280620097ba973826b2f19cf6::" providerId="AD" clId="Web-{E64A0BF0-8D7A-4606-9E65-139A0CC8F773}" dt="2021-03-09T20:07:15.562" v="8" actId="20577"/>
        <pc:sldMkLst>
          <pc:docMk/>
          <pc:sldMk cId="628045409" sldId="349"/>
        </pc:sldMkLst>
        <pc:spChg chg="mod">
          <ac:chgData name="Guest User" userId="S::urn:spo:anon#e45b53c27908d5c8e240ae5be8673c3382d5958280620097ba973826b2f19cf6::" providerId="AD" clId="Web-{E64A0BF0-8D7A-4606-9E65-139A0CC8F773}" dt="2021-03-09T20:07:15.562" v="8" actId="20577"/>
          <ac:spMkLst>
            <pc:docMk/>
            <pc:sldMk cId="628045409" sldId="349"/>
            <ac:spMk id="3" creationId="{4178973F-E27E-4856-B11A-B94A1A51B786}"/>
          </ac:spMkLst>
        </pc:spChg>
      </pc:sldChg>
      <pc:sldChg chg="modSp">
        <pc:chgData name="Guest User" userId="S::urn:spo:anon#e45b53c27908d5c8e240ae5be8673c3382d5958280620097ba973826b2f19cf6::" providerId="AD" clId="Web-{E64A0BF0-8D7A-4606-9E65-139A0CC8F773}" dt="2021-03-09T20:07:33.749" v="10" actId="20577"/>
        <pc:sldMkLst>
          <pc:docMk/>
          <pc:sldMk cId="71538232" sldId="350"/>
        </pc:sldMkLst>
        <pc:spChg chg="mod">
          <ac:chgData name="Guest User" userId="S::urn:spo:anon#e45b53c27908d5c8e240ae5be8673c3382d5958280620097ba973826b2f19cf6::" providerId="AD" clId="Web-{E64A0BF0-8D7A-4606-9E65-139A0CC8F773}" dt="2021-03-09T20:07:33.749" v="10" actId="20577"/>
          <ac:spMkLst>
            <pc:docMk/>
            <pc:sldMk cId="71538232" sldId="350"/>
            <ac:spMk id="3" creationId="{4178973F-E27E-4856-B11A-B94A1A51B786}"/>
          </ac:spMkLst>
        </pc:spChg>
      </pc:sldChg>
      <pc:sldChg chg="modSp">
        <pc:chgData name="Guest User" userId="S::urn:spo:anon#e45b53c27908d5c8e240ae5be8673c3382d5958280620097ba973826b2f19cf6::" providerId="AD" clId="Web-{E64A0BF0-8D7A-4606-9E65-139A0CC8F773}" dt="2021-03-09T20:07:40.531" v="12" actId="20577"/>
        <pc:sldMkLst>
          <pc:docMk/>
          <pc:sldMk cId="1444476598" sldId="351"/>
        </pc:sldMkLst>
        <pc:spChg chg="mod">
          <ac:chgData name="Guest User" userId="S::urn:spo:anon#e45b53c27908d5c8e240ae5be8673c3382d5958280620097ba973826b2f19cf6::" providerId="AD" clId="Web-{E64A0BF0-8D7A-4606-9E65-139A0CC8F773}" dt="2021-03-09T20:07:40.531" v="12" actId="20577"/>
          <ac:spMkLst>
            <pc:docMk/>
            <pc:sldMk cId="1444476598" sldId="351"/>
            <ac:spMk id="3" creationId="{4178973F-E27E-4856-B11A-B94A1A51B786}"/>
          </ac:spMkLst>
        </pc:spChg>
      </pc:sldChg>
      <pc:sldChg chg="modSp">
        <pc:chgData name="Guest User" userId="S::urn:spo:anon#e45b53c27908d5c8e240ae5be8673c3382d5958280620097ba973826b2f19cf6::" providerId="AD" clId="Web-{E64A0BF0-8D7A-4606-9E65-139A0CC8F773}" dt="2021-03-09T20:07:47.578" v="14" actId="20577"/>
        <pc:sldMkLst>
          <pc:docMk/>
          <pc:sldMk cId="2885095762" sldId="352"/>
        </pc:sldMkLst>
        <pc:spChg chg="mod">
          <ac:chgData name="Guest User" userId="S::urn:spo:anon#e45b53c27908d5c8e240ae5be8673c3382d5958280620097ba973826b2f19cf6::" providerId="AD" clId="Web-{E64A0BF0-8D7A-4606-9E65-139A0CC8F773}" dt="2021-03-09T20:07:47.578" v="14" actId="20577"/>
          <ac:spMkLst>
            <pc:docMk/>
            <pc:sldMk cId="2885095762" sldId="352"/>
            <ac:spMk id="3" creationId="{4178973F-E27E-4856-B11A-B94A1A51B786}"/>
          </ac:spMkLst>
        </pc:spChg>
      </pc:sldChg>
      <pc:sldChg chg="modSp">
        <pc:chgData name="Guest User" userId="S::urn:spo:anon#e45b53c27908d5c8e240ae5be8673c3382d5958280620097ba973826b2f19cf6::" providerId="AD" clId="Web-{E64A0BF0-8D7A-4606-9E65-139A0CC8F773}" dt="2021-03-09T20:07:52.500" v="15" actId="20577"/>
        <pc:sldMkLst>
          <pc:docMk/>
          <pc:sldMk cId="397096304" sldId="353"/>
        </pc:sldMkLst>
        <pc:spChg chg="mod">
          <ac:chgData name="Guest User" userId="S::urn:spo:anon#e45b53c27908d5c8e240ae5be8673c3382d5958280620097ba973826b2f19cf6::" providerId="AD" clId="Web-{E64A0BF0-8D7A-4606-9E65-139A0CC8F773}" dt="2021-03-09T20:07:52.500" v="15" actId="20577"/>
          <ac:spMkLst>
            <pc:docMk/>
            <pc:sldMk cId="397096304" sldId="353"/>
            <ac:spMk id="3" creationId="{4178973F-E27E-4856-B11A-B94A1A51B786}"/>
          </ac:spMkLst>
        </pc:spChg>
      </pc:sldChg>
    </pc:docChg>
  </pc:docChgLst>
  <pc:docChgLst>
    <pc:chgData name="Nicole Miller-Struttmann" userId="S::nicolem42@webster.edu::033cc765-ca50-4473-8448-fb7fb03c9eb0" providerId="AD" clId="Web-{59DDBABA-22C2-0F28-E67D-C85DD931DC39}"/>
    <pc:docChg chg="modSld">
      <pc:chgData name="Nicole Miller-Struttmann" userId="S::nicolem42@webster.edu::033cc765-ca50-4473-8448-fb7fb03c9eb0" providerId="AD" clId="Web-{59DDBABA-22C2-0F28-E67D-C85DD931DC39}" dt="2021-11-02T16:50:44.961" v="18" actId="14100"/>
      <pc:docMkLst>
        <pc:docMk/>
      </pc:docMkLst>
      <pc:sldChg chg="modSp">
        <pc:chgData name="Nicole Miller-Struttmann" userId="S::nicolem42@webster.edu::033cc765-ca50-4473-8448-fb7fb03c9eb0" providerId="AD" clId="Web-{59DDBABA-22C2-0F28-E67D-C85DD931DC39}" dt="2021-11-02T16:50:44.961" v="18" actId="14100"/>
        <pc:sldMkLst>
          <pc:docMk/>
          <pc:sldMk cId="0" sldId="256"/>
        </pc:sldMkLst>
        <pc:spChg chg="mod">
          <ac:chgData name="Nicole Miller-Struttmann" userId="S::nicolem42@webster.edu::033cc765-ca50-4473-8448-fb7fb03c9eb0" providerId="AD" clId="Web-{59DDBABA-22C2-0F28-E67D-C85DD931DC39}" dt="2021-11-02T16:50:14.321" v="7" actId="20577"/>
          <ac:spMkLst>
            <pc:docMk/>
            <pc:sldMk cId="0" sldId="256"/>
            <ac:spMk id="91" creationId="{00000000-0000-0000-0000-000000000000}"/>
          </ac:spMkLst>
        </pc:spChg>
        <pc:spChg chg="mod">
          <ac:chgData name="Nicole Miller-Struttmann" userId="S::nicolem42@webster.edu::033cc765-ca50-4473-8448-fb7fb03c9eb0" providerId="AD" clId="Web-{59DDBABA-22C2-0F28-E67D-C85DD931DC39}" dt="2021-11-02T16:50:44.961" v="18" actId="14100"/>
          <ac:spMkLst>
            <pc:docMk/>
            <pc:sldMk cId="0" sldId="256"/>
            <ac:spMk id="92" creationId="{00000000-0000-0000-0000-000000000000}"/>
          </ac:spMkLst>
        </pc:spChg>
      </pc:sldChg>
    </pc:docChg>
  </pc:docChgLst>
  <pc:docChgLst>
    <pc:chgData name="Nicole Miller-Struttmann" userId="033cc765-ca50-4473-8448-fb7fb03c9eb0" providerId="ADAL" clId="{F993F73D-1219-854F-A744-83C562341468}"/>
    <pc:docChg chg="undo custSel addSld delSld modSld sldOrd">
      <pc:chgData name="Nicole Miller-Struttmann" userId="033cc765-ca50-4473-8448-fb7fb03c9eb0" providerId="ADAL" clId="{F993F73D-1219-854F-A744-83C562341468}" dt="2022-08-30T21:40:28.018" v="2092" actId="14100"/>
      <pc:docMkLst>
        <pc:docMk/>
      </pc:docMkLst>
      <pc:sldChg chg="delSp modSp mod">
        <pc:chgData name="Nicole Miller-Struttmann" userId="033cc765-ca50-4473-8448-fb7fb03c9eb0" providerId="ADAL" clId="{F993F73D-1219-854F-A744-83C562341468}" dt="2022-08-17T17:23:15.544" v="487" actId="14100"/>
        <pc:sldMkLst>
          <pc:docMk/>
          <pc:sldMk cId="0" sldId="273"/>
        </pc:sldMkLst>
        <pc:spChg chg="mod">
          <ac:chgData name="Nicole Miller-Struttmann" userId="033cc765-ca50-4473-8448-fb7fb03c9eb0" providerId="ADAL" clId="{F993F73D-1219-854F-A744-83C562341468}" dt="2022-08-17T17:23:12.792" v="486" actId="1076"/>
          <ac:spMkLst>
            <pc:docMk/>
            <pc:sldMk cId="0" sldId="273"/>
            <ac:spMk id="325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3:09.627" v="485" actId="478"/>
          <ac:spMkLst>
            <pc:docMk/>
            <pc:sldMk cId="0" sldId="273"/>
            <ac:spMk id="328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3:09.627" v="485" actId="478"/>
          <ac:spMkLst>
            <pc:docMk/>
            <pc:sldMk cId="0" sldId="273"/>
            <ac:spMk id="329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3:09.627" v="485" actId="478"/>
          <ac:spMkLst>
            <pc:docMk/>
            <pc:sldMk cId="0" sldId="273"/>
            <ac:spMk id="330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23:15.544" v="487" actId="14100"/>
          <ac:picMkLst>
            <pc:docMk/>
            <pc:sldMk cId="0" sldId="273"/>
            <ac:picMk id="326" creationId="{00000000-0000-0000-0000-000000000000}"/>
          </ac:picMkLst>
        </pc:picChg>
      </pc:sldChg>
      <pc:sldChg chg="addSp delSp modSp mod">
        <pc:chgData name="Nicole Miller-Struttmann" userId="033cc765-ca50-4473-8448-fb7fb03c9eb0" providerId="ADAL" clId="{F993F73D-1219-854F-A744-83C562341468}" dt="2022-08-17T17:23:52.303" v="511"/>
        <pc:sldMkLst>
          <pc:docMk/>
          <pc:sldMk cId="0" sldId="274"/>
        </pc:sldMkLst>
        <pc:spChg chg="add mod">
          <ac:chgData name="Nicole Miller-Struttmann" userId="033cc765-ca50-4473-8448-fb7fb03c9eb0" providerId="ADAL" clId="{F993F73D-1219-854F-A744-83C562341468}" dt="2022-08-17T17:23:52.303" v="511"/>
          <ac:spMkLst>
            <pc:docMk/>
            <pc:sldMk cId="0" sldId="274"/>
            <ac:spMk id="8" creationId="{075252D2-4ABF-6D4D-FC07-E944B94290D3}"/>
          </ac:spMkLst>
        </pc:spChg>
        <pc:spChg chg="mod">
          <ac:chgData name="Nicole Miller-Struttmann" userId="033cc765-ca50-4473-8448-fb7fb03c9eb0" providerId="ADAL" clId="{F993F73D-1219-854F-A744-83C562341468}" dt="2022-08-17T17:19:47.185" v="344" actId="1038"/>
          <ac:spMkLst>
            <pc:docMk/>
            <pc:sldMk cId="0" sldId="274"/>
            <ac:spMk id="340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19:47.185" v="344" actId="1038"/>
          <ac:spMkLst>
            <pc:docMk/>
            <pc:sldMk cId="0" sldId="274"/>
            <ac:spMk id="341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19:47.185" v="344" actId="1038"/>
          <ac:spMkLst>
            <pc:docMk/>
            <pc:sldMk cId="0" sldId="274"/>
            <ac:spMk id="342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2:28.475" v="419" actId="478"/>
          <ac:spMkLst>
            <pc:docMk/>
            <pc:sldMk cId="0" sldId="274"/>
            <ac:spMk id="344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19:47.185" v="344" actId="1038"/>
          <ac:picMkLst>
            <pc:docMk/>
            <pc:sldMk cId="0" sldId="274"/>
            <ac:picMk id="336" creationId="{00000000-0000-0000-0000-000000000000}"/>
          </ac:picMkLst>
        </pc:picChg>
        <pc:cxnChg chg="mod">
          <ac:chgData name="Nicole Miller-Struttmann" userId="033cc765-ca50-4473-8448-fb7fb03c9eb0" providerId="ADAL" clId="{F993F73D-1219-854F-A744-83C562341468}" dt="2022-08-17T17:19:47.185" v="344" actId="1038"/>
          <ac:cxnSpMkLst>
            <pc:docMk/>
            <pc:sldMk cId="0" sldId="274"/>
            <ac:cxnSpMk id="337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19:47.185" v="344" actId="1038"/>
          <ac:cxnSpMkLst>
            <pc:docMk/>
            <pc:sldMk cId="0" sldId="274"/>
            <ac:cxnSpMk id="338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19:47.185" v="344" actId="1038"/>
          <ac:cxnSpMkLst>
            <pc:docMk/>
            <pc:sldMk cId="0" sldId="274"/>
            <ac:cxnSpMk id="339" creationId="{00000000-0000-0000-0000-000000000000}"/>
          </ac:cxnSpMkLst>
        </pc:cxnChg>
      </pc:sldChg>
      <pc:sldChg chg="addSp delSp modSp mod">
        <pc:chgData name="Nicole Miller-Struttmann" userId="033cc765-ca50-4473-8448-fb7fb03c9eb0" providerId="ADAL" clId="{F993F73D-1219-854F-A744-83C562341468}" dt="2022-08-17T17:29:28.691" v="727" actId="208"/>
        <pc:sldMkLst>
          <pc:docMk/>
          <pc:sldMk cId="0" sldId="275"/>
        </pc:sldMkLst>
        <pc:spChg chg="add mod">
          <ac:chgData name="Nicole Miller-Struttmann" userId="033cc765-ca50-4473-8448-fb7fb03c9eb0" providerId="ADAL" clId="{F993F73D-1219-854F-A744-83C562341468}" dt="2022-08-17T17:23:49.590" v="510" actId="20577"/>
          <ac:spMkLst>
            <pc:docMk/>
            <pc:sldMk cId="0" sldId="275"/>
            <ac:spMk id="2" creationId="{331B2002-7E04-1A7F-DFF0-D34CB9DBFF55}"/>
          </ac:spMkLst>
        </pc:spChg>
        <pc:spChg chg="add del mod">
          <ac:chgData name="Nicole Miller-Struttmann" userId="033cc765-ca50-4473-8448-fb7fb03c9eb0" providerId="ADAL" clId="{F993F73D-1219-854F-A744-83C562341468}" dt="2022-08-17T17:25:48.568" v="682" actId="478"/>
          <ac:spMkLst>
            <pc:docMk/>
            <pc:sldMk cId="0" sldId="275"/>
            <ac:spMk id="4" creationId="{4AD1F90A-FE77-BBEF-B865-84FDF1DFBBEF}"/>
          </ac:spMkLst>
        </pc:spChg>
        <pc:spChg chg="del">
          <ac:chgData name="Nicole Miller-Struttmann" userId="033cc765-ca50-4473-8448-fb7fb03c9eb0" providerId="ADAL" clId="{F993F73D-1219-854F-A744-83C562341468}" dt="2022-08-17T17:25:45.987" v="681" actId="478"/>
          <ac:spMkLst>
            <pc:docMk/>
            <pc:sldMk cId="0" sldId="275"/>
            <ac:spMk id="350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6:49.489" v="694" actId="1076"/>
          <ac:spMkLst>
            <pc:docMk/>
            <pc:sldMk cId="0" sldId="275"/>
            <ac:spMk id="352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7:04.393" v="697" actId="1076"/>
          <ac:spMkLst>
            <pc:docMk/>
            <pc:sldMk cId="0" sldId="275"/>
            <ac:spMk id="354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6:40.743" v="691" actId="1076"/>
          <ac:spMkLst>
            <pc:docMk/>
            <pc:sldMk cId="0" sldId="275"/>
            <ac:spMk id="356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6:46.943" v="693" actId="1076"/>
          <ac:spMkLst>
            <pc:docMk/>
            <pc:sldMk cId="0" sldId="275"/>
            <ac:spMk id="358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5:43.712" v="680" actId="1076"/>
          <ac:spMkLst>
            <pc:docMk/>
            <pc:sldMk cId="0" sldId="275"/>
            <ac:spMk id="359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2:03.314" v="386" actId="478"/>
          <ac:spMkLst>
            <pc:docMk/>
            <pc:sldMk cId="0" sldId="275"/>
            <ac:spMk id="360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2:05.410" v="387" actId="478"/>
          <ac:spMkLst>
            <pc:docMk/>
            <pc:sldMk cId="0" sldId="275"/>
            <ac:spMk id="361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26:03.099" v="686" actId="14100"/>
          <ac:picMkLst>
            <pc:docMk/>
            <pc:sldMk cId="0" sldId="275"/>
            <ac:picMk id="351" creationId="{00000000-0000-0000-0000-000000000000}"/>
          </ac:picMkLst>
        </pc:picChg>
        <pc:cxnChg chg="mod">
          <ac:chgData name="Nicole Miller-Struttmann" userId="033cc765-ca50-4473-8448-fb7fb03c9eb0" providerId="ADAL" clId="{F993F73D-1219-854F-A744-83C562341468}" dt="2022-08-17T17:27:02.473" v="696" actId="14100"/>
          <ac:cxnSpMkLst>
            <pc:docMk/>
            <pc:sldMk cId="0" sldId="275"/>
            <ac:cxnSpMk id="353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29:28.691" v="727" actId="208"/>
          <ac:cxnSpMkLst>
            <pc:docMk/>
            <pc:sldMk cId="0" sldId="275"/>
            <ac:cxnSpMk id="355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26:44.271" v="692" actId="14100"/>
          <ac:cxnSpMkLst>
            <pc:docMk/>
            <pc:sldMk cId="0" sldId="275"/>
            <ac:cxnSpMk id="357" creationId="{00000000-0000-0000-0000-000000000000}"/>
          </ac:cxnSpMkLst>
        </pc:cxnChg>
      </pc:sldChg>
      <pc:sldChg chg="addSp delSp modSp mod">
        <pc:chgData name="Nicole Miller-Struttmann" userId="033cc765-ca50-4473-8448-fb7fb03c9eb0" providerId="ADAL" clId="{F993F73D-1219-854F-A744-83C562341468}" dt="2022-08-30T21:40:28.018" v="2092" actId="14100"/>
        <pc:sldMkLst>
          <pc:docMk/>
          <pc:sldMk cId="0" sldId="276"/>
        </pc:sldMkLst>
        <pc:spChg chg="add mod">
          <ac:chgData name="Nicole Miller-Struttmann" userId="033cc765-ca50-4473-8448-fb7fb03c9eb0" providerId="ADAL" clId="{F993F73D-1219-854F-A744-83C562341468}" dt="2022-08-30T21:40:28.018" v="2092" actId="14100"/>
          <ac:spMkLst>
            <pc:docMk/>
            <pc:sldMk cId="0" sldId="276"/>
            <ac:spMk id="3" creationId="{B9152476-035F-B2AC-AE8C-8CA6AB46D86B}"/>
          </ac:spMkLst>
        </pc:spChg>
        <pc:spChg chg="add del mod">
          <ac:chgData name="Nicole Miller-Struttmann" userId="033cc765-ca50-4473-8448-fb7fb03c9eb0" providerId="ADAL" clId="{F993F73D-1219-854F-A744-83C562341468}" dt="2022-08-17T17:27:40.972" v="700" actId="478"/>
          <ac:spMkLst>
            <pc:docMk/>
            <pc:sldMk cId="0" sldId="276"/>
            <ac:spMk id="3" creationId="{BD62EAE1-C642-64BE-D578-82AA37146473}"/>
          </ac:spMkLst>
        </pc:spChg>
        <pc:spChg chg="add mod">
          <ac:chgData name="Nicole Miller-Struttmann" userId="033cc765-ca50-4473-8448-fb7fb03c9eb0" providerId="ADAL" clId="{F993F73D-1219-854F-A744-83C562341468}" dt="2022-08-17T17:33:13.689" v="804" actId="14100"/>
          <ac:spMkLst>
            <pc:docMk/>
            <pc:sldMk cId="0" sldId="276"/>
            <ac:spMk id="5" creationId="{9F134B84-4D2D-5142-F31B-C8F26EF54D9E}"/>
          </ac:spMkLst>
        </pc:spChg>
        <pc:spChg chg="del">
          <ac:chgData name="Nicole Miller-Struttmann" userId="033cc765-ca50-4473-8448-fb7fb03c9eb0" providerId="ADAL" clId="{F993F73D-1219-854F-A744-83C562341468}" dt="2022-08-17T17:27:38.789" v="699" actId="478"/>
          <ac:spMkLst>
            <pc:docMk/>
            <pc:sldMk cId="0" sldId="276"/>
            <ac:spMk id="366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30T21:40:18.861" v="2086" actId="478"/>
          <ac:spMkLst>
            <pc:docMk/>
            <pc:sldMk cId="0" sldId="276"/>
            <ac:spMk id="369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8:07.186" v="708" actId="1076"/>
          <ac:spMkLst>
            <pc:docMk/>
            <pc:sldMk cId="0" sldId="276"/>
            <ac:spMk id="371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17T17:27:59.283" v="704" actId="478"/>
          <ac:spMkLst>
            <pc:docMk/>
            <pc:sldMk cId="0" sldId="276"/>
            <ac:spMk id="372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2:17.698" v="416" actId="478"/>
          <ac:spMkLst>
            <pc:docMk/>
            <pc:sldMk cId="0" sldId="276"/>
            <ac:spMk id="374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3:44.152" v="501" actId="20577"/>
          <ac:spMkLst>
            <pc:docMk/>
            <pc:sldMk cId="0" sldId="276"/>
            <ac:spMk id="375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27:50.799" v="702" actId="1076"/>
          <ac:picMkLst>
            <pc:docMk/>
            <pc:sldMk cId="0" sldId="276"/>
            <ac:picMk id="367" creationId="{00000000-0000-0000-0000-000000000000}"/>
          </ac:picMkLst>
        </pc:picChg>
        <pc:cxnChg chg="add mod">
          <ac:chgData name="Nicole Miller-Struttmann" userId="033cc765-ca50-4473-8448-fb7fb03c9eb0" providerId="ADAL" clId="{F993F73D-1219-854F-A744-83C562341468}" dt="2022-08-30T21:40:28.018" v="2092" actId="14100"/>
          <ac:cxnSpMkLst>
            <pc:docMk/>
            <pc:sldMk cId="0" sldId="276"/>
            <ac:cxnSpMk id="2" creationId="{7EAF959C-9E2C-9AF8-BF34-CD6E9A7574F5}"/>
          </ac:cxnSpMkLst>
        </pc:cxnChg>
        <pc:cxnChg chg="add del mod">
          <ac:chgData name="Nicole Miller-Struttmann" userId="033cc765-ca50-4473-8448-fb7fb03c9eb0" providerId="ADAL" clId="{F993F73D-1219-854F-A744-83C562341468}" dt="2022-08-17T17:30:38.399" v="744" actId="478"/>
          <ac:cxnSpMkLst>
            <pc:docMk/>
            <pc:sldMk cId="0" sldId="276"/>
            <ac:cxnSpMk id="6" creationId="{92DF22EC-610C-FA15-F85B-BF7D5486E930}"/>
          </ac:cxnSpMkLst>
        </pc:cxnChg>
        <pc:cxnChg chg="del mod">
          <ac:chgData name="Nicole Miller-Struttmann" userId="033cc765-ca50-4473-8448-fb7fb03c9eb0" providerId="ADAL" clId="{F993F73D-1219-854F-A744-83C562341468}" dt="2022-08-30T21:40:20.749" v="2087" actId="478"/>
          <ac:cxnSpMkLst>
            <pc:docMk/>
            <pc:sldMk cId="0" sldId="276"/>
            <ac:cxnSpMk id="368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28:04.778" v="707" actId="1076"/>
          <ac:cxnSpMkLst>
            <pc:docMk/>
            <pc:sldMk cId="0" sldId="276"/>
            <ac:cxnSpMk id="370" creationId="{00000000-0000-0000-0000-000000000000}"/>
          </ac:cxnSpMkLst>
        </pc:cxnChg>
      </pc:sldChg>
      <pc:sldChg chg="addSp delSp modSp mod">
        <pc:chgData name="Nicole Miller-Struttmann" userId="033cc765-ca50-4473-8448-fb7fb03c9eb0" providerId="ADAL" clId="{F993F73D-1219-854F-A744-83C562341468}" dt="2022-08-30T21:40:12.426" v="2085" actId="21"/>
        <pc:sldMkLst>
          <pc:docMk/>
          <pc:sldMk cId="0" sldId="277"/>
        </pc:sldMkLst>
        <pc:spChg chg="add mod">
          <ac:chgData name="Nicole Miller-Struttmann" userId="033cc765-ca50-4473-8448-fb7fb03c9eb0" providerId="ADAL" clId="{F993F73D-1219-854F-A744-83C562341468}" dt="2022-08-17T17:24:01.812" v="513"/>
          <ac:spMkLst>
            <pc:docMk/>
            <pc:sldMk cId="0" sldId="277"/>
            <ac:spMk id="2" creationId="{F3D6C4BC-208B-C4F4-3C05-687D69FFE788}"/>
          </ac:spMkLst>
        </pc:spChg>
        <pc:spChg chg="add del mod">
          <ac:chgData name="Nicole Miller-Struttmann" userId="033cc765-ca50-4473-8448-fb7fb03c9eb0" providerId="ADAL" clId="{F993F73D-1219-854F-A744-83C562341468}" dt="2022-08-17T17:29:54.071" v="734" actId="478"/>
          <ac:spMkLst>
            <pc:docMk/>
            <pc:sldMk cId="0" sldId="277"/>
            <ac:spMk id="4" creationId="{93C2B370-E612-0746-6FB2-91A1291C6804}"/>
          </ac:spMkLst>
        </pc:spChg>
        <pc:spChg chg="add mod">
          <ac:chgData name="Nicole Miller-Struttmann" userId="033cc765-ca50-4473-8448-fb7fb03c9eb0" providerId="ADAL" clId="{F993F73D-1219-854F-A744-83C562341468}" dt="2022-08-17T17:29:08.686" v="725" actId="255"/>
          <ac:spMkLst>
            <pc:docMk/>
            <pc:sldMk cId="0" sldId="277"/>
            <ac:spMk id="6" creationId="{AB09ABB0-9217-01BD-7BF4-639A303E0495}"/>
          </ac:spMkLst>
        </pc:spChg>
        <pc:spChg chg="del">
          <ac:chgData name="Nicole Miller-Struttmann" userId="033cc765-ca50-4473-8448-fb7fb03c9eb0" providerId="ADAL" clId="{F993F73D-1219-854F-A744-83C562341468}" dt="2022-08-17T17:28:30.786" v="711" actId="478"/>
          <ac:spMkLst>
            <pc:docMk/>
            <pc:sldMk cId="0" sldId="277"/>
            <ac:spMk id="380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9:49.033" v="732" actId="1076"/>
          <ac:spMkLst>
            <pc:docMk/>
            <pc:sldMk cId="0" sldId="277"/>
            <ac:spMk id="383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30T21:40:12.426" v="2085" actId="21"/>
          <ac:spMkLst>
            <pc:docMk/>
            <pc:sldMk cId="0" sldId="277"/>
            <ac:spMk id="385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9:08.686" v="725" actId="255"/>
          <ac:spMkLst>
            <pc:docMk/>
            <pc:sldMk cId="0" sldId="277"/>
            <ac:spMk id="387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4:01.467" v="512" actId="478"/>
          <ac:spMkLst>
            <pc:docMk/>
            <pc:sldMk cId="0" sldId="277"/>
            <ac:spMk id="389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4:01.467" v="512" actId="478"/>
          <ac:spMkLst>
            <pc:docMk/>
            <pc:sldMk cId="0" sldId="277"/>
            <ac:spMk id="390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28:42.875" v="718" actId="1076"/>
          <ac:picMkLst>
            <pc:docMk/>
            <pc:sldMk cId="0" sldId="277"/>
            <ac:picMk id="381" creationId="{00000000-0000-0000-0000-000000000000}"/>
          </ac:picMkLst>
        </pc:picChg>
        <pc:cxnChg chg="add mod">
          <ac:chgData name="Nicole Miller-Struttmann" userId="033cc765-ca50-4473-8448-fb7fb03c9eb0" providerId="ADAL" clId="{F993F73D-1219-854F-A744-83C562341468}" dt="2022-08-17T17:28:40.651" v="716" actId="1076"/>
          <ac:cxnSpMkLst>
            <pc:docMk/>
            <pc:sldMk cId="0" sldId="277"/>
            <ac:cxnSpMk id="5" creationId="{F5038531-2EA3-9EE1-836D-3B9B1FDAD123}"/>
          </ac:cxnSpMkLst>
        </pc:cxnChg>
        <pc:cxnChg chg="mod">
          <ac:chgData name="Nicole Miller-Struttmann" userId="033cc765-ca50-4473-8448-fb7fb03c9eb0" providerId="ADAL" clId="{F993F73D-1219-854F-A744-83C562341468}" dt="2022-08-17T17:29:46.081" v="731" actId="14100"/>
          <ac:cxnSpMkLst>
            <pc:docMk/>
            <pc:sldMk cId="0" sldId="277"/>
            <ac:cxnSpMk id="382" creationId="{00000000-0000-0000-0000-000000000000}"/>
          </ac:cxnSpMkLst>
        </pc:cxnChg>
        <pc:cxnChg chg="del mod">
          <ac:chgData name="Nicole Miller-Struttmann" userId="033cc765-ca50-4473-8448-fb7fb03c9eb0" providerId="ADAL" clId="{F993F73D-1219-854F-A744-83C562341468}" dt="2022-08-30T21:40:12.426" v="2085" actId="21"/>
          <ac:cxnSpMkLst>
            <pc:docMk/>
            <pc:sldMk cId="0" sldId="277"/>
            <ac:cxnSpMk id="384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29:01.585" v="723" actId="14100"/>
          <ac:cxnSpMkLst>
            <pc:docMk/>
            <pc:sldMk cId="0" sldId="277"/>
            <ac:cxnSpMk id="386" creationId="{00000000-0000-0000-0000-000000000000}"/>
          </ac:cxnSpMkLst>
        </pc:cxnChg>
      </pc:sldChg>
      <pc:sldChg chg="addSp delSp modSp del mod">
        <pc:chgData name="Nicole Miller-Struttmann" userId="033cc765-ca50-4473-8448-fb7fb03c9eb0" providerId="ADAL" clId="{F993F73D-1219-854F-A744-83C562341468}" dt="2022-08-17T17:30:16.005" v="739" actId="2696"/>
        <pc:sldMkLst>
          <pc:docMk/>
          <pc:sldMk cId="0" sldId="278"/>
        </pc:sldMkLst>
        <pc:spChg chg="add mod">
          <ac:chgData name="Nicole Miller-Struttmann" userId="033cc765-ca50-4473-8448-fb7fb03c9eb0" providerId="ADAL" clId="{F993F73D-1219-854F-A744-83C562341468}" dt="2022-08-17T17:24:30.650" v="547" actId="14100"/>
          <ac:spMkLst>
            <pc:docMk/>
            <pc:sldMk cId="0" sldId="278"/>
            <ac:spMk id="2" creationId="{ED0D9CF2-A41D-9873-E8EB-E3B90DDEFFA6}"/>
          </ac:spMkLst>
        </pc:spChg>
        <pc:spChg chg="del">
          <ac:chgData name="Nicole Miller-Struttmann" userId="033cc765-ca50-4473-8448-fb7fb03c9eb0" providerId="ADAL" clId="{F993F73D-1219-854F-A744-83C562341468}" dt="2022-08-17T17:24:07.903" v="514" actId="478"/>
          <ac:spMkLst>
            <pc:docMk/>
            <pc:sldMk cId="0" sldId="278"/>
            <ac:spMk id="410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4:07.903" v="514" actId="478"/>
          <ac:spMkLst>
            <pc:docMk/>
            <pc:sldMk cId="0" sldId="278"/>
            <ac:spMk id="411" creationId="{00000000-0000-0000-0000-000000000000}"/>
          </ac:spMkLst>
        </pc:spChg>
      </pc:sldChg>
      <pc:sldChg chg="addSp delSp modSp mod modNotesTx">
        <pc:chgData name="Nicole Miller-Struttmann" userId="033cc765-ca50-4473-8448-fb7fb03c9eb0" providerId="ADAL" clId="{F993F73D-1219-854F-A744-83C562341468}" dt="2022-08-17T17:27:23.186" v="698" actId="20577"/>
        <pc:sldMkLst>
          <pc:docMk/>
          <pc:sldMk cId="0" sldId="279"/>
        </pc:sldMkLst>
        <pc:spChg chg="mod">
          <ac:chgData name="Nicole Miller-Struttmann" userId="033cc765-ca50-4473-8448-fb7fb03c9eb0" providerId="ADAL" clId="{F993F73D-1219-854F-A744-83C562341468}" dt="2022-08-17T17:22:58.340" v="484" actId="1038"/>
          <ac:spMkLst>
            <pc:docMk/>
            <pc:sldMk cId="0" sldId="279"/>
            <ac:spMk id="418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1:35.765" v="382" actId="478"/>
          <ac:spMkLst>
            <pc:docMk/>
            <pc:sldMk cId="0" sldId="279"/>
            <ac:spMk id="419" creationId="{00000000-0000-0000-0000-000000000000}"/>
          </ac:spMkLst>
        </pc:spChg>
        <pc:picChg chg="add mod">
          <ac:chgData name="Nicole Miller-Struttmann" userId="033cc765-ca50-4473-8448-fb7fb03c9eb0" providerId="ADAL" clId="{F993F73D-1219-854F-A744-83C562341468}" dt="2022-08-17T17:21:29.276" v="381" actId="1076"/>
          <ac:picMkLst>
            <pc:docMk/>
            <pc:sldMk cId="0" sldId="279"/>
            <ac:picMk id="2" creationId="{F4A96B32-F420-ABCD-6732-207FC5BEC766}"/>
          </ac:picMkLst>
        </pc:picChg>
        <pc:picChg chg="add mod">
          <ac:chgData name="Nicole Miller-Struttmann" userId="033cc765-ca50-4473-8448-fb7fb03c9eb0" providerId="ADAL" clId="{F993F73D-1219-854F-A744-83C562341468}" dt="2022-08-17T17:21:25.350" v="379" actId="1076"/>
          <ac:picMkLst>
            <pc:docMk/>
            <pc:sldMk cId="0" sldId="279"/>
            <ac:picMk id="3" creationId="{277E914C-6B9E-D67C-7359-9E7B7962899E}"/>
          </ac:picMkLst>
        </pc:picChg>
        <pc:picChg chg="add del mod modCrop">
          <ac:chgData name="Nicole Miller-Struttmann" userId="033cc765-ca50-4473-8448-fb7fb03c9eb0" providerId="ADAL" clId="{F993F73D-1219-854F-A744-83C562341468}" dt="2022-08-17T17:21:27.420" v="380" actId="1076"/>
          <ac:picMkLst>
            <pc:docMk/>
            <pc:sldMk cId="0" sldId="279"/>
            <ac:picMk id="4" creationId="{524D2B82-1C7E-F74D-45D2-08F2AD0B5141}"/>
          </ac:picMkLst>
        </pc:picChg>
      </pc:sldChg>
      <pc:sldChg chg="modSp mod">
        <pc:chgData name="Nicole Miller-Struttmann" userId="033cc765-ca50-4473-8448-fb7fb03c9eb0" providerId="ADAL" clId="{F993F73D-1219-854F-A744-83C562341468}" dt="2022-08-17T17:25:27.456" v="678" actId="1076"/>
        <pc:sldMkLst>
          <pc:docMk/>
          <pc:sldMk cId="0" sldId="280"/>
        </pc:sldMkLst>
        <pc:spChg chg="mod">
          <ac:chgData name="Nicole Miller-Struttmann" userId="033cc765-ca50-4473-8448-fb7fb03c9eb0" providerId="ADAL" clId="{F993F73D-1219-854F-A744-83C562341468}" dt="2022-08-17T17:25:27.456" v="678" actId="1076"/>
          <ac:spMkLst>
            <pc:docMk/>
            <pc:sldMk cId="0" sldId="280"/>
            <ac:spMk id="426" creationId="{00000000-0000-0000-0000-000000000000}"/>
          </ac:spMkLst>
        </pc:spChg>
        <pc:picChg chg="mod modCrop">
          <ac:chgData name="Nicole Miller-Struttmann" userId="033cc765-ca50-4473-8448-fb7fb03c9eb0" providerId="ADAL" clId="{F993F73D-1219-854F-A744-83C562341468}" dt="2022-08-17T17:25:25.068" v="677" actId="1076"/>
          <ac:picMkLst>
            <pc:docMk/>
            <pc:sldMk cId="0" sldId="280"/>
            <ac:picMk id="425" creationId="{00000000-0000-0000-0000-000000000000}"/>
          </ac:picMkLst>
        </pc:picChg>
      </pc:sldChg>
      <pc:sldChg chg="modSp mod modNotesTx">
        <pc:chgData name="Nicole Miller-Struttmann" userId="033cc765-ca50-4473-8448-fb7fb03c9eb0" providerId="ADAL" clId="{F993F73D-1219-854F-A744-83C562341468}" dt="2022-08-17T18:05:44.726" v="1054" actId="20577"/>
        <pc:sldMkLst>
          <pc:docMk/>
          <pc:sldMk cId="0" sldId="283"/>
        </pc:sldMkLst>
        <pc:spChg chg="mod">
          <ac:chgData name="Nicole Miller-Struttmann" userId="033cc765-ca50-4473-8448-fb7fb03c9eb0" providerId="ADAL" clId="{F993F73D-1219-854F-A744-83C562341468}" dt="2022-08-17T17:15:14.819" v="186" actId="20577"/>
          <ac:spMkLst>
            <pc:docMk/>
            <pc:sldMk cId="0" sldId="283"/>
            <ac:spMk id="448" creationId="{00000000-0000-0000-0000-000000000000}"/>
          </ac:spMkLst>
        </pc:spChg>
      </pc:sldChg>
      <pc:sldChg chg="modSp mod modNotesTx">
        <pc:chgData name="Nicole Miller-Struttmann" userId="033cc765-ca50-4473-8448-fb7fb03c9eb0" providerId="ADAL" clId="{F993F73D-1219-854F-A744-83C562341468}" dt="2022-08-17T18:06:31.964" v="1176" actId="20577"/>
        <pc:sldMkLst>
          <pc:docMk/>
          <pc:sldMk cId="0" sldId="285"/>
        </pc:sldMkLst>
        <pc:spChg chg="mod">
          <ac:chgData name="Nicole Miller-Struttmann" userId="033cc765-ca50-4473-8448-fb7fb03c9eb0" providerId="ADAL" clId="{F993F73D-1219-854F-A744-83C562341468}" dt="2022-08-17T17:16:31.228" v="259" actId="1035"/>
          <ac:spMkLst>
            <pc:docMk/>
            <pc:sldMk cId="0" sldId="285"/>
            <ac:spMk id="460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15:24.562" v="196" actId="20577"/>
          <ac:spMkLst>
            <pc:docMk/>
            <pc:sldMk cId="0" sldId="285"/>
            <ac:spMk id="463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16:31.228" v="259" actId="1035"/>
          <ac:picMkLst>
            <pc:docMk/>
            <pc:sldMk cId="0" sldId="285"/>
            <ac:picMk id="461" creationId="{00000000-0000-0000-0000-000000000000}"/>
          </ac:picMkLst>
        </pc:picChg>
      </pc:sldChg>
      <pc:sldChg chg="modSp mod modNotesTx">
        <pc:chgData name="Nicole Miller-Struttmann" userId="033cc765-ca50-4473-8448-fb7fb03c9eb0" providerId="ADAL" clId="{F993F73D-1219-854F-A744-83C562341468}" dt="2022-08-17T18:07:51.681" v="1382" actId="20577"/>
        <pc:sldMkLst>
          <pc:docMk/>
          <pc:sldMk cId="0" sldId="287"/>
        </pc:sldMkLst>
        <pc:spChg chg="mod">
          <ac:chgData name="Nicole Miller-Struttmann" userId="033cc765-ca50-4473-8448-fb7fb03c9eb0" providerId="ADAL" clId="{F993F73D-1219-854F-A744-83C562341468}" dt="2022-08-17T17:16:23.689" v="248" actId="1035"/>
          <ac:spMkLst>
            <pc:docMk/>
            <pc:sldMk cId="0" sldId="287"/>
            <ac:spMk id="475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16:26.527" v="251" actId="1035"/>
          <ac:spMkLst>
            <pc:docMk/>
            <pc:sldMk cId="0" sldId="287"/>
            <ac:spMk id="478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16:23.689" v="248" actId="1035"/>
          <ac:picMkLst>
            <pc:docMk/>
            <pc:sldMk cId="0" sldId="287"/>
            <ac:picMk id="476" creationId="{00000000-0000-0000-0000-000000000000}"/>
          </ac:picMkLst>
        </pc:picChg>
      </pc:sldChg>
      <pc:sldChg chg="modSp mod modNotesTx">
        <pc:chgData name="Nicole Miller-Struttmann" userId="033cc765-ca50-4473-8448-fb7fb03c9eb0" providerId="ADAL" clId="{F993F73D-1219-854F-A744-83C562341468}" dt="2022-08-17T18:08:52.059" v="1602" actId="20577"/>
        <pc:sldMkLst>
          <pc:docMk/>
          <pc:sldMk cId="0" sldId="289"/>
        </pc:sldMkLst>
        <pc:spChg chg="mod">
          <ac:chgData name="Nicole Miller-Struttmann" userId="033cc765-ca50-4473-8448-fb7fb03c9eb0" providerId="ADAL" clId="{F993F73D-1219-854F-A744-83C562341468}" dt="2022-08-17T17:16:16.505" v="239" actId="1035"/>
          <ac:spMkLst>
            <pc:docMk/>
            <pc:sldMk cId="0" sldId="289"/>
            <ac:spMk id="490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16:47.757" v="263" actId="1076"/>
          <ac:spMkLst>
            <pc:docMk/>
            <pc:sldMk cId="0" sldId="289"/>
            <ac:spMk id="493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16:16.505" v="239" actId="1035"/>
          <ac:picMkLst>
            <pc:docMk/>
            <pc:sldMk cId="0" sldId="289"/>
            <ac:picMk id="491" creationId="{00000000-0000-0000-0000-000000000000}"/>
          </ac:picMkLst>
        </pc:picChg>
      </pc:sldChg>
      <pc:sldChg chg="modSp mod modNotesTx">
        <pc:chgData name="Nicole Miller-Struttmann" userId="033cc765-ca50-4473-8448-fb7fb03c9eb0" providerId="ADAL" clId="{F993F73D-1219-854F-A744-83C562341468}" dt="2022-08-17T18:09:16.071" v="1686" actId="20577"/>
        <pc:sldMkLst>
          <pc:docMk/>
          <pc:sldMk cId="0" sldId="291"/>
        </pc:sldMkLst>
        <pc:spChg chg="mod">
          <ac:chgData name="Nicole Miller-Struttmann" userId="033cc765-ca50-4473-8448-fb7fb03c9eb0" providerId="ADAL" clId="{F993F73D-1219-854F-A744-83C562341468}" dt="2022-08-17T17:17:05.495" v="280" actId="20577"/>
          <ac:spMkLst>
            <pc:docMk/>
            <pc:sldMk cId="0" sldId="291"/>
            <ac:spMk id="508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17:11.946" v="297" actId="14100"/>
          <ac:picMkLst>
            <pc:docMk/>
            <pc:sldMk cId="0" sldId="291"/>
            <ac:picMk id="506" creationId="{00000000-0000-0000-0000-000000000000}"/>
          </ac:picMkLst>
        </pc:picChg>
      </pc:sldChg>
      <pc:sldChg chg="modSp mod modNotesTx">
        <pc:chgData name="Nicole Miller-Struttmann" userId="033cc765-ca50-4473-8448-fb7fb03c9eb0" providerId="ADAL" clId="{F993F73D-1219-854F-A744-83C562341468}" dt="2022-08-17T18:10:31.583" v="2084" actId="20577"/>
        <pc:sldMkLst>
          <pc:docMk/>
          <pc:sldMk cId="0" sldId="293"/>
        </pc:sldMkLst>
        <pc:spChg chg="mod">
          <ac:chgData name="Nicole Miller-Struttmann" userId="033cc765-ca50-4473-8448-fb7fb03c9eb0" providerId="ADAL" clId="{F993F73D-1219-854F-A744-83C562341468}" dt="2022-08-17T17:17:33.082" v="315" actId="20577"/>
          <ac:spMkLst>
            <pc:docMk/>
            <pc:sldMk cId="0" sldId="293"/>
            <ac:spMk id="523" creationId="{00000000-0000-0000-0000-000000000000}"/>
          </ac:spMkLst>
        </pc:spChg>
      </pc:sldChg>
      <pc:sldChg chg="addSp delSp modSp mod">
        <pc:chgData name="Nicole Miller-Struttmann" userId="033cc765-ca50-4473-8448-fb7fb03c9eb0" providerId="ADAL" clId="{F993F73D-1219-854F-A744-83C562341468}" dt="2022-08-17T17:17:44.944" v="319" actId="1076"/>
        <pc:sldMkLst>
          <pc:docMk/>
          <pc:sldMk cId="0" sldId="323"/>
        </pc:sldMkLst>
        <pc:spChg chg="add del mod">
          <ac:chgData name="Nicole Miller-Struttmann" userId="033cc765-ca50-4473-8448-fb7fb03c9eb0" providerId="ADAL" clId="{F993F73D-1219-854F-A744-83C562341468}" dt="2022-08-17T17:17:41.894" v="317" actId="478"/>
          <ac:spMkLst>
            <pc:docMk/>
            <pc:sldMk cId="0" sldId="323"/>
            <ac:spMk id="3" creationId="{839903F1-89E3-6B8B-A4A9-A3A13429BCD4}"/>
          </ac:spMkLst>
        </pc:spChg>
        <pc:spChg chg="del">
          <ac:chgData name="Nicole Miller-Struttmann" userId="033cc765-ca50-4473-8448-fb7fb03c9eb0" providerId="ADAL" clId="{F993F73D-1219-854F-A744-83C562341468}" dt="2022-08-17T17:17:39.709" v="316" actId="478"/>
          <ac:spMkLst>
            <pc:docMk/>
            <pc:sldMk cId="0" sldId="323"/>
            <ac:spMk id="787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17:44.944" v="319" actId="1076"/>
          <ac:picMkLst>
            <pc:docMk/>
            <pc:sldMk cId="0" sldId="323"/>
            <ac:picMk id="788" creationId="{00000000-0000-0000-0000-000000000000}"/>
          </ac:picMkLst>
        </pc:picChg>
      </pc:sldChg>
      <pc:sldChg chg="modSp mod">
        <pc:chgData name="Nicole Miller-Struttmann" userId="033cc765-ca50-4473-8448-fb7fb03c9eb0" providerId="ADAL" clId="{F993F73D-1219-854F-A744-83C562341468}" dt="2022-08-17T16:55:59.135" v="5" actId="14861"/>
        <pc:sldMkLst>
          <pc:docMk/>
          <pc:sldMk cId="628045409" sldId="349"/>
        </pc:sldMkLst>
        <pc:picChg chg="mod modCrop">
          <ac:chgData name="Nicole Miller-Struttmann" userId="033cc765-ca50-4473-8448-fb7fb03c9eb0" providerId="ADAL" clId="{F993F73D-1219-854F-A744-83C562341468}" dt="2022-08-17T16:55:59.135" v="5" actId="14861"/>
          <ac:picMkLst>
            <pc:docMk/>
            <pc:sldMk cId="628045409" sldId="349"/>
            <ac:picMk id="9" creationId="{6F0DA5EC-EDE3-45B8-AF5F-D8121F76AEFA}"/>
          </ac:picMkLst>
        </pc:picChg>
      </pc:sldChg>
      <pc:sldChg chg="addSp delSp modSp mod">
        <pc:chgData name="Nicole Miller-Struttmann" userId="033cc765-ca50-4473-8448-fb7fb03c9eb0" providerId="ADAL" clId="{F993F73D-1219-854F-A744-83C562341468}" dt="2022-08-17T17:00:41.689" v="64" actId="1076"/>
        <pc:sldMkLst>
          <pc:docMk/>
          <pc:sldMk cId="71538232" sldId="350"/>
        </pc:sldMkLst>
        <pc:spChg chg="add del mod">
          <ac:chgData name="Nicole Miller-Struttmann" userId="033cc765-ca50-4473-8448-fb7fb03c9eb0" providerId="ADAL" clId="{F993F73D-1219-854F-A744-83C562341468}" dt="2022-08-17T16:56:10.240" v="10" actId="20577"/>
          <ac:spMkLst>
            <pc:docMk/>
            <pc:sldMk cId="71538232" sldId="350"/>
            <ac:spMk id="7" creationId="{20BED66C-33C8-4587-BD3D-5D78E891513C}"/>
          </ac:spMkLst>
        </pc:spChg>
        <pc:spChg chg="del">
          <ac:chgData name="Nicole Miller-Struttmann" userId="033cc765-ca50-4473-8448-fb7fb03c9eb0" providerId="ADAL" clId="{F993F73D-1219-854F-A744-83C562341468}" dt="2022-08-17T16:57:26.105" v="27" actId="478"/>
          <ac:spMkLst>
            <pc:docMk/>
            <pc:sldMk cId="71538232" sldId="350"/>
            <ac:spMk id="15" creationId="{DDE52960-4C6F-4C2B-B72B-E916DFFD84D0}"/>
          </ac:spMkLst>
        </pc:spChg>
        <pc:picChg chg="del">
          <ac:chgData name="Nicole Miller-Struttmann" userId="033cc765-ca50-4473-8448-fb7fb03c9eb0" providerId="ADAL" clId="{F993F73D-1219-854F-A744-83C562341468}" dt="2022-08-17T16:56:16.401" v="12" actId="478"/>
          <ac:picMkLst>
            <pc:docMk/>
            <pc:sldMk cId="71538232" sldId="350"/>
            <ac:picMk id="4" creationId="{A760B8F5-7A66-4E0E-8A13-5F8E472371EC}"/>
          </ac:picMkLst>
        </pc:picChg>
        <pc:picChg chg="add del mod">
          <ac:chgData name="Nicole Miller-Struttmann" userId="033cc765-ca50-4473-8448-fb7fb03c9eb0" providerId="ADAL" clId="{F993F73D-1219-854F-A744-83C562341468}" dt="2022-08-17T16:56:12.118" v="11"/>
          <ac:picMkLst>
            <pc:docMk/>
            <pc:sldMk cId="71538232" sldId="350"/>
            <ac:picMk id="5" creationId="{170C95E8-0846-E1F4-872E-4D5F7C892098}"/>
          </ac:picMkLst>
        </pc:picChg>
        <pc:picChg chg="add mod">
          <ac:chgData name="Nicole Miller-Struttmann" userId="033cc765-ca50-4473-8448-fb7fb03c9eb0" providerId="ADAL" clId="{F993F73D-1219-854F-A744-83C562341468}" dt="2022-08-17T16:56:17.363" v="13"/>
          <ac:picMkLst>
            <pc:docMk/>
            <pc:sldMk cId="71538232" sldId="350"/>
            <ac:picMk id="6" creationId="{5E6790D8-80BE-8A81-BBD6-07F263DF4939}"/>
          </ac:picMkLst>
        </pc:picChg>
        <pc:picChg chg="del mod modCrop">
          <ac:chgData name="Nicole Miller-Struttmann" userId="033cc765-ca50-4473-8448-fb7fb03c9eb0" providerId="ADAL" clId="{F993F73D-1219-854F-A744-83C562341468}" dt="2022-08-17T17:00:07.457" v="57" actId="478"/>
          <ac:picMkLst>
            <pc:docMk/>
            <pc:sldMk cId="71538232" sldId="350"/>
            <ac:picMk id="8" creationId="{4552EEE3-16E6-B85C-A552-3A04D2B738C0}"/>
          </ac:picMkLst>
        </pc:picChg>
        <pc:picChg chg="mod">
          <ac:chgData name="Nicole Miller-Struttmann" userId="033cc765-ca50-4473-8448-fb7fb03c9eb0" providerId="ADAL" clId="{F993F73D-1219-854F-A744-83C562341468}" dt="2022-08-17T17:00:41.689" v="64" actId="1076"/>
          <ac:picMkLst>
            <pc:docMk/>
            <pc:sldMk cId="71538232" sldId="350"/>
            <ac:picMk id="9" creationId="{2B8B5246-CB10-446D-8102-12CDE7095F7D}"/>
          </ac:picMkLst>
        </pc:picChg>
        <pc:picChg chg="add mod modCrop">
          <ac:chgData name="Nicole Miller-Struttmann" userId="033cc765-ca50-4473-8448-fb7fb03c9eb0" providerId="ADAL" clId="{F993F73D-1219-854F-A744-83C562341468}" dt="2022-08-17T17:00:37.201" v="63" actId="1076"/>
          <ac:picMkLst>
            <pc:docMk/>
            <pc:sldMk cId="71538232" sldId="350"/>
            <ac:picMk id="13" creationId="{542E8E7F-EB8D-5DCF-BC73-5CCBA32311A1}"/>
          </ac:picMkLst>
        </pc:picChg>
      </pc:sldChg>
      <pc:sldChg chg="addSp delSp modSp mod">
        <pc:chgData name="Nicole Miller-Struttmann" userId="033cc765-ca50-4473-8448-fb7fb03c9eb0" providerId="ADAL" clId="{F993F73D-1219-854F-A744-83C562341468}" dt="2022-08-17T17:13:02.628" v="142" actId="14100"/>
        <pc:sldMkLst>
          <pc:docMk/>
          <pc:sldMk cId="1444476598" sldId="351"/>
        </pc:sldMkLst>
        <pc:spChg chg="del">
          <ac:chgData name="Nicole Miller-Struttmann" userId="033cc765-ca50-4473-8448-fb7fb03c9eb0" providerId="ADAL" clId="{F993F73D-1219-854F-A744-83C562341468}" dt="2022-08-17T17:06:04.952" v="93" actId="478"/>
          <ac:spMkLst>
            <pc:docMk/>
            <pc:sldMk cId="1444476598" sldId="351"/>
            <ac:spMk id="13" creationId="{7DE956E1-4F24-4EE6-8F30-8E1BD541B31E}"/>
          </ac:spMkLst>
        </pc:spChg>
        <pc:spChg chg="del">
          <ac:chgData name="Nicole Miller-Struttmann" userId="033cc765-ca50-4473-8448-fb7fb03c9eb0" providerId="ADAL" clId="{F993F73D-1219-854F-A744-83C562341468}" dt="2022-08-17T17:06:06.565" v="94" actId="478"/>
          <ac:spMkLst>
            <pc:docMk/>
            <pc:sldMk cId="1444476598" sldId="351"/>
            <ac:spMk id="15" creationId="{B52851AF-B250-4887-B323-9D2E21354A48}"/>
          </ac:spMkLst>
        </pc:spChg>
        <pc:picChg chg="add mod">
          <ac:chgData name="Nicole Miller-Struttmann" userId="033cc765-ca50-4473-8448-fb7fb03c9eb0" providerId="ADAL" clId="{F993F73D-1219-854F-A744-83C562341468}" dt="2022-08-17T16:56:22.910" v="18"/>
          <ac:picMkLst>
            <pc:docMk/>
            <pc:sldMk cId="1444476598" sldId="351"/>
            <ac:picMk id="3" creationId="{A8667937-5225-7D1D-7C09-068B5FA36E54}"/>
          </ac:picMkLst>
        </pc:picChg>
        <pc:picChg chg="del mod">
          <ac:chgData name="Nicole Miller-Struttmann" userId="033cc765-ca50-4473-8448-fb7fb03c9eb0" providerId="ADAL" clId="{F993F73D-1219-854F-A744-83C562341468}" dt="2022-08-17T16:56:22.339" v="17" actId="478"/>
          <ac:picMkLst>
            <pc:docMk/>
            <pc:sldMk cId="1444476598" sldId="351"/>
            <ac:picMk id="4" creationId="{69F692B7-086C-4FEA-82F2-A3038E0A2AF0}"/>
          </ac:picMkLst>
        </pc:picChg>
        <pc:picChg chg="add mod modCrop">
          <ac:chgData name="Nicole Miller-Struttmann" userId="033cc765-ca50-4473-8448-fb7fb03c9eb0" providerId="ADAL" clId="{F993F73D-1219-854F-A744-83C562341468}" dt="2022-08-17T17:07:26.072" v="108" actId="732"/>
          <ac:picMkLst>
            <pc:docMk/>
            <pc:sldMk cId="1444476598" sldId="351"/>
            <ac:picMk id="7" creationId="{45A15A18-DF11-9692-99B8-39EA1F3C5BB8}"/>
          </ac:picMkLst>
        </pc:picChg>
        <pc:picChg chg="add del mod">
          <ac:chgData name="Nicole Miller-Struttmann" userId="033cc765-ca50-4473-8448-fb7fb03c9eb0" providerId="ADAL" clId="{F993F73D-1219-854F-A744-83C562341468}" dt="2022-08-17T17:08:09.265" v="112" actId="478"/>
          <ac:picMkLst>
            <pc:docMk/>
            <pc:sldMk cId="1444476598" sldId="351"/>
            <ac:picMk id="12" creationId="{00BE0374-596F-A8CF-E9F7-B148B9FC6B1F}"/>
          </ac:picMkLst>
        </pc:picChg>
        <pc:picChg chg="add mod modCrop">
          <ac:chgData name="Nicole Miller-Struttmann" userId="033cc765-ca50-4473-8448-fb7fb03c9eb0" providerId="ADAL" clId="{F993F73D-1219-854F-A744-83C562341468}" dt="2022-08-17T17:13:02.628" v="142" actId="14100"/>
          <ac:picMkLst>
            <pc:docMk/>
            <pc:sldMk cId="1444476598" sldId="351"/>
            <ac:picMk id="16" creationId="{DE7BDD4E-7E18-3935-F527-471D3A7CF6AF}"/>
          </ac:picMkLst>
        </pc:picChg>
        <pc:picChg chg="del mod modCrop">
          <ac:chgData name="Nicole Miller-Struttmann" userId="033cc765-ca50-4473-8448-fb7fb03c9eb0" providerId="ADAL" clId="{F993F73D-1219-854F-A744-83C562341468}" dt="2022-08-17T17:12:32.564" v="135" actId="478"/>
          <ac:picMkLst>
            <pc:docMk/>
            <pc:sldMk cId="1444476598" sldId="351"/>
            <ac:picMk id="17" creationId="{D57C8AE5-0208-4239-84A5-3C16881C9C14}"/>
          </ac:picMkLst>
        </pc:picChg>
        <pc:picChg chg="del mod">
          <ac:chgData name="Nicole Miller-Struttmann" userId="033cc765-ca50-4473-8448-fb7fb03c9eb0" providerId="ADAL" clId="{F993F73D-1219-854F-A744-83C562341468}" dt="2022-08-17T17:07:12.193" v="103" actId="478"/>
          <ac:picMkLst>
            <pc:docMk/>
            <pc:sldMk cId="1444476598" sldId="351"/>
            <ac:picMk id="19" creationId="{D7A601D9-92D7-45A4-A73C-F4C984297743}"/>
          </ac:picMkLst>
        </pc:picChg>
      </pc:sldChg>
      <pc:sldChg chg="addSp delSp modSp mod">
        <pc:chgData name="Nicole Miller-Struttmann" userId="033cc765-ca50-4473-8448-fb7fb03c9eb0" providerId="ADAL" clId="{F993F73D-1219-854F-A744-83C562341468}" dt="2022-08-17T17:05:58.251" v="92" actId="732"/>
        <pc:sldMkLst>
          <pc:docMk/>
          <pc:sldMk cId="2885095762" sldId="352"/>
        </pc:sldMkLst>
        <pc:spChg chg="del">
          <ac:chgData name="Nicole Miller-Struttmann" userId="033cc765-ca50-4473-8448-fb7fb03c9eb0" providerId="ADAL" clId="{F993F73D-1219-854F-A744-83C562341468}" dt="2022-08-17T16:58:26.044" v="40" actId="478"/>
          <ac:spMkLst>
            <pc:docMk/>
            <pc:sldMk cId="2885095762" sldId="352"/>
            <ac:spMk id="9" creationId="{A7637400-B52E-40DF-80DC-193F44A33B6B}"/>
          </ac:spMkLst>
        </pc:spChg>
        <pc:spChg chg="del">
          <ac:chgData name="Nicole Miller-Struttmann" userId="033cc765-ca50-4473-8448-fb7fb03c9eb0" providerId="ADAL" clId="{F993F73D-1219-854F-A744-83C562341468}" dt="2022-08-17T16:58:28.044" v="41" actId="478"/>
          <ac:spMkLst>
            <pc:docMk/>
            <pc:sldMk cId="2885095762" sldId="352"/>
            <ac:spMk id="11" creationId="{9B38FB1F-4D03-47F1-83CA-476551315C44}"/>
          </ac:spMkLst>
        </pc:spChg>
        <pc:picChg chg="add mod">
          <ac:chgData name="Nicole Miller-Struttmann" userId="033cc765-ca50-4473-8448-fb7fb03c9eb0" providerId="ADAL" clId="{F993F73D-1219-854F-A744-83C562341468}" dt="2022-08-17T16:56:20.084" v="15"/>
          <ac:picMkLst>
            <pc:docMk/>
            <pc:sldMk cId="2885095762" sldId="352"/>
            <ac:picMk id="3" creationId="{01A3D830-79F4-C900-1323-B0BAE56EE6A4}"/>
          </ac:picMkLst>
        </pc:picChg>
        <pc:picChg chg="del">
          <ac:chgData name="Nicole Miller-Struttmann" userId="033cc765-ca50-4473-8448-fb7fb03c9eb0" providerId="ADAL" clId="{F993F73D-1219-854F-A744-83C562341468}" dt="2022-08-17T16:56:19.814" v="14" actId="478"/>
          <ac:picMkLst>
            <pc:docMk/>
            <pc:sldMk cId="2885095762" sldId="352"/>
            <ac:picMk id="4" creationId="{BCD71790-0808-4C12-A594-CB23EFD96B0A}"/>
          </ac:picMkLst>
        </pc:picChg>
        <pc:picChg chg="add mod modCrop">
          <ac:chgData name="Nicole Miller-Struttmann" userId="033cc765-ca50-4473-8448-fb7fb03c9eb0" providerId="ADAL" clId="{F993F73D-1219-854F-A744-83C562341468}" dt="2022-08-17T17:05:58.251" v="92" actId="732"/>
          <ac:picMkLst>
            <pc:docMk/>
            <pc:sldMk cId="2885095762" sldId="352"/>
            <ac:picMk id="6" creationId="{DCAFEACA-1583-7828-6B65-4EB4CC722504}"/>
          </ac:picMkLst>
        </pc:picChg>
        <pc:picChg chg="del mod modCrop">
          <ac:chgData name="Nicole Miller-Struttmann" userId="033cc765-ca50-4473-8448-fb7fb03c9eb0" providerId="ADAL" clId="{F993F73D-1219-854F-A744-83C562341468}" dt="2022-08-17T17:05:29.651" v="86" actId="478"/>
          <ac:picMkLst>
            <pc:docMk/>
            <pc:sldMk cId="2885095762" sldId="352"/>
            <ac:picMk id="8" creationId="{A350AFF7-05F8-2866-B071-B35B873DFCD5}"/>
          </ac:picMkLst>
        </pc:picChg>
        <pc:picChg chg="mod modCrop">
          <ac:chgData name="Nicole Miller-Struttmann" userId="033cc765-ca50-4473-8448-fb7fb03c9eb0" providerId="ADAL" clId="{F993F73D-1219-854F-A744-83C562341468}" dt="2022-08-17T17:05:34.559" v="88" actId="1076"/>
          <ac:picMkLst>
            <pc:docMk/>
            <pc:sldMk cId="2885095762" sldId="352"/>
            <ac:picMk id="13" creationId="{E59587B9-9CD9-4962-891E-1D8E79C5020A}"/>
          </ac:picMkLst>
        </pc:picChg>
        <pc:picChg chg="add mod modCrop">
          <ac:chgData name="Nicole Miller-Struttmann" userId="033cc765-ca50-4473-8448-fb7fb03c9eb0" providerId="ADAL" clId="{F993F73D-1219-854F-A744-83C562341468}" dt="2022-08-17T17:05:43.391" v="90" actId="1076"/>
          <ac:picMkLst>
            <pc:docMk/>
            <pc:sldMk cId="2885095762" sldId="352"/>
            <ac:picMk id="15" creationId="{6710113C-99AB-606B-2895-DC3CF0BB61DB}"/>
          </ac:picMkLst>
        </pc:picChg>
      </pc:sldChg>
      <pc:sldChg chg="del">
        <pc:chgData name="Nicole Miller-Struttmann" userId="033cc765-ca50-4473-8448-fb7fb03c9eb0" providerId="ADAL" clId="{F993F73D-1219-854F-A744-83C562341468}" dt="2022-08-17T16:56:35.769" v="21" actId="2696"/>
        <pc:sldMkLst>
          <pc:docMk/>
          <pc:sldMk cId="397096304" sldId="353"/>
        </pc:sldMkLst>
      </pc:sldChg>
      <pc:sldChg chg="addSp delSp modSp mod">
        <pc:chgData name="Nicole Miller-Struttmann" userId="033cc765-ca50-4473-8448-fb7fb03c9eb0" providerId="ADAL" clId="{F993F73D-1219-854F-A744-83C562341468}" dt="2022-08-17T17:14:13.427" v="175" actId="1035"/>
        <pc:sldMkLst>
          <pc:docMk/>
          <pc:sldMk cId="1008219549" sldId="354"/>
        </pc:sldMkLst>
        <pc:picChg chg="add mod">
          <ac:chgData name="Nicole Miller-Struttmann" userId="033cc765-ca50-4473-8448-fb7fb03c9eb0" providerId="ADAL" clId="{F993F73D-1219-854F-A744-83C562341468}" dt="2022-08-17T16:56:27.592" v="20"/>
          <ac:picMkLst>
            <pc:docMk/>
            <pc:sldMk cId="1008219549" sldId="354"/>
            <ac:picMk id="3" creationId="{AA2ED34C-F4A8-1C9F-FA48-2377878DAE50}"/>
          </ac:picMkLst>
        </pc:picChg>
        <pc:picChg chg="del">
          <ac:chgData name="Nicole Miller-Struttmann" userId="033cc765-ca50-4473-8448-fb7fb03c9eb0" providerId="ADAL" clId="{F993F73D-1219-854F-A744-83C562341468}" dt="2022-08-17T16:56:27.228" v="19" actId="478"/>
          <ac:picMkLst>
            <pc:docMk/>
            <pc:sldMk cId="1008219549" sldId="354"/>
            <ac:picMk id="4" creationId="{059A3BBB-D287-4FB5-875A-19D86D1E8AFF}"/>
          </ac:picMkLst>
        </pc:picChg>
        <pc:picChg chg="add mod">
          <ac:chgData name="Nicole Miller-Struttmann" userId="033cc765-ca50-4473-8448-fb7fb03c9eb0" providerId="ADAL" clId="{F993F73D-1219-854F-A744-83C562341468}" dt="2022-08-17T17:14:04.919" v="159" actId="14100"/>
          <ac:picMkLst>
            <pc:docMk/>
            <pc:sldMk cId="1008219549" sldId="354"/>
            <ac:picMk id="5" creationId="{5E2E40E1-85E4-4D06-15CC-FC61885A1B5C}"/>
          </ac:picMkLst>
        </pc:picChg>
        <pc:picChg chg="add mod">
          <ac:chgData name="Nicole Miller-Struttmann" userId="033cc765-ca50-4473-8448-fb7fb03c9eb0" providerId="ADAL" clId="{F993F73D-1219-854F-A744-83C562341468}" dt="2022-08-17T17:14:09.963" v="164" actId="1038"/>
          <ac:picMkLst>
            <pc:docMk/>
            <pc:sldMk cId="1008219549" sldId="354"/>
            <ac:picMk id="8" creationId="{94E313E9-31E2-84BD-3060-644298BEA6D4}"/>
          </ac:picMkLst>
        </pc:picChg>
        <pc:picChg chg="add mod">
          <ac:chgData name="Nicole Miller-Struttmann" userId="033cc765-ca50-4473-8448-fb7fb03c9eb0" providerId="ADAL" clId="{F993F73D-1219-854F-A744-83C562341468}" dt="2022-08-17T17:14:13.427" v="175" actId="1035"/>
          <ac:picMkLst>
            <pc:docMk/>
            <pc:sldMk cId="1008219549" sldId="354"/>
            <ac:picMk id="9" creationId="{9B399293-AC8B-AEAB-DF52-63E1C17B6A6B}"/>
          </ac:picMkLst>
        </pc:picChg>
        <pc:picChg chg="mod">
          <ac:chgData name="Nicole Miller-Struttmann" userId="033cc765-ca50-4473-8448-fb7fb03c9eb0" providerId="ADAL" clId="{F993F73D-1219-854F-A744-83C562341468}" dt="2022-08-17T17:14:13.427" v="175" actId="1035"/>
          <ac:picMkLst>
            <pc:docMk/>
            <pc:sldMk cId="1008219549" sldId="354"/>
            <ac:picMk id="10" creationId="{CDEB4F87-28CB-4657-96E1-827F3B0FF441}"/>
          </ac:picMkLst>
        </pc:picChg>
        <pc:picChg chg="add mod">
          <ac:chgData name="Nicole Miller-Struttmann" userId="033cc765-ca50-4473-8448-fb7fb03c9eb0" providerId="ADAL" clId="{F993F73D-1219-854F-A744-83C562341468}" dt="2022-08-17T17:14:13.427" v="175" actId="1035"/>
          <ac:picMkLst>
            <pc:docMk/>
            <pc:sldMk cId="1008219549" sldId="354"/>
            <ac:picMk id="11" creationId="{62DF1AB8-C101-C3D4-C0FB-08788D0EF7E8}"/>
          </ac:picMkLst>
        </pc:picChg>
        <pc:picChg chg="mod">
          <ac:chgData name="Nicole Miller-Struttmann" userId="033cc765-ca50-4473-8448-fb7fb03c9eb0" providerId="ADAL" clId="{F993F73D-1219-854F-A744-83C562341468}" dt="2022-08-17T17:13:54.854" v="156" actId="14100"/>
          <ac:picMkLst>
            <pc:docMk/>
            <pc:sldMk cId="1008219549" sldId="354"/>
            <ac:picMk id="12" creationId="{1E0A5875-3C8F-4596-8729-023B24649D73}"/>
          </ac:picMkLst>
        </pc:picChg>
        <pc:picChg chg="add mod modCrop">
          <ac:chgData name="Nicole Miller-Struttmann" userId="033cc765-ca50-4473-8448-fb7fb03c9eb0" providerId="ADAL" clId="{F993F73D-1219-854F-A744-83C562341468}" dt="2022-08-17T17:14:13.427" v="175" actId="1035"/>
          <ac:picMkLst>
            <pc:docMk/>
            <pc:sldMk cId="1008219549" sldId="354"/>
            <ac:picMk id="13" creationId="{6F59C4FB-5802-BFD4-3B65-F351F5971A37}"/>
          </ac:picMkLst>
        </pc:picChg>
        <pc:picChg chg="mod">
          <ac:chgData name="Nicole Miller-Struttmann" userId="033cc765-ca50-4473-8448-fb7fb03c9eb0" providerId="ADAL" clId="{F993F73D-1219-854F-A744-83C562341468}" dt="2022-08-17T17:13:37.484" v="150" actId="1076"/>
          <ac:picMkLst>
            <pc:docMk/>
            <pc:sldMk cId="1008219549" sldId="354"/>
            <ac:picMk id="16" creationId="{FCD6054C-3003-4E1B-BD52-3012549A68F8}"/>
          </ac:picMkLst>
        </pc:picChg>
        <pc:picChg chg="del mod">
          <ac:chgData name="Nicole Miller-Struttmann" userId="033cc765-ca50-4473-8448-fb7fb03c9eb0" providerId="ADAL" clId="{F993F73D-1219-854F-A744-83C562341468}" dt="2022-08-17T17:13:06.775" v="143" actId="478"/>
          <ac:picMkLst>
            <pc:docMk/>
            <pc:sldMk cId="1008219549" sldId="354"/>
            <ac:picMk id="17" creationId="{D3E36289-837C-4083-8FDA-7D107B42B301}"/>
          </ac:picMkLst>
        </pc:picChg>
        <pc:picChg chg="del">
          <ac:chgData name="Nicole Miller-Struttmann" userId="033cc765-ca50-4473-8448-fb7fb03c9eb0" providerId="ADAL" clId="{F993F73D-1219-854F-A744-83C562341468}" dt="2022-08-17T17:09:14.108" v="122" actId="478"/>
          <ac:picMkLst>
            <pc:docMk/>
            <pc:sldMk cId="1008219549" sldId="354"/>
            <ac:picMk id="18" creationId="{68E74F46-49BC-457C-B8F7-A311D1BD4BDD}"/>
          </ac:picMkLst>
        </pc:picChg>
        <pc:picChg chg="del">
          <ac:chgData name="Nicole Miller-Struttmann" userId="033cc765-ca50-4473-8448-fb7fb03c9eb0" providerId="ADAL" clId="{F993F73D-1219-854F-A744-83C562341468}" dt="2022-08-17T17:08:55.993" v="113" actId="478"/>
          <ac:picMkLst>
            <pc:docMk/>
            <pc:sldMk cId="1008219549" sldId="354"/>
            <ac:picMk id="20" creationId="{ECB8604A-7FF5-4B05-8033-265C12ED2D2D}"/>
          </ac:picMkLst>
        </pc:picChg>
        <pc:picChg chg="del">
          <ac:chgData name="Nicole Miller-Struttmann" userId="033cc765-ca50-4473-8448-fb7fb03c9eb0" providerId="ADAL" clId="{F993F73D-1219-854F-A744-83C562341468}" dt="2022-08-17T17:09:04.859" v="117" actId="478"/>
          <ac:picMkLst>
            <pc:docMk/>
            <pc:sldMk cId="1008219549" sldId="354"/>
            <ac:picMk id="22" creationId="{B605E837-F3C5-44B0-8504-6F313FAD7A04}"/>
          </ac:picMkLst>
        </pc:picChg>
        <pc:picChg chg="del">
          <ac:chgData name="Nicole Miller-Struttmann" userId="033cc765-ca50-4473-8448-fb7fb03c9eb0" providerId="ADAL" clId="{F993F73D-1219-854F-A744-83C562341468}" dt="2022-08-17T17:09:21.870" v="126" actId="478"/>
          <ac:picMkLst>
            <pc:docMk/>
            <pc:sldMk cId="1008219549" sldId="354"/>
            <ac:picMk id="24" creationId="{ACFBB9E7-C649-494E-B402-6F7052B3E2E1}"/>
          </ac:picMkLst>
        </pc:picChg>
      </pc:sldChg>
      <pc:sldChg chg="del">
        <pc:chgData name="Nicole Miller-Struttmann" userId="033cc765-ca50-4473-8448-fb7fb03c9eb0" providerId="ADAL" clId="{F993F73D-1219-854F-A744-83C562341468}" dt="2022-08-17T17:21:48.088" v="383" actId="2696"/>
        <pc:sldMkLst>
          <pc:docMk/>
          <pc:sldMk cId="3895957589" sldId="366"/>
        </pc:sldMkLst>
      </pc:sldChg>
      <pc:sldChg chg="mod modShow modNotesTx">
        <pc:chgData name="Nicole Miller-Struttmann" userId="033cc765-ca50-4473-8448-fb7fb03c9eb0" providerId="ADAL" clId="{F993F73D-1219-854F-A744-83C562341468}" dt="2022-08-17T17:25:19.780" v="676" actId="20577"/>
        <pc:sldMkLst>
          <pc:docMk/>
          <pc:sldMk cId="1353135671" sldId="368"/>
        </pc:sldMkLst>
      </pc:sldChg>
      <pc:sldChg chg="ord modNotesTx">
        <pc:chgData name="Nicole Miller-Struttmann" userId="033cc765-ca50-4473-8448-fb7fb03c9eb0" providerId="ADAL" clId="{F993F73D-1219-854F-A744-83C562341468}" dt="2022-08-17T17:24:58.779" v="610" actId="20578"/>
        <pc:sldMkLst>
          <pc:docMk/>
          <pc:sldMk cId="990789141" sldId="369"/>
        </pc:sldMkLst>
      </pc:sldChg>
      <pc:sldChg chg="addSp delSp modSp add mod">
        <pc:chgData name="Nicole Miller-Struttmann" userId="033cc765-ca50-4473-8448-fb7fb03c9eb0" providerId="ADAL" clId="{F993F73D-1219-854F-A744-83C562341468}" dt="2022-08-17T17:32:23.486" v="786" actId="478"/>
        <pc:sldMkLst>
          <pc:docMk/>
          <pc:sldMk cId="1387056389" sldId="370"/>
        </pc:sldMkLst>
        <pc:spChg chg="add del mod">
          <ac:chgData name="Nicole Miller-Struttmann" userId="033cc765-ca50-4473-8448-fb7fb03c9eb0" providerId="ADAL" clId="{F993F73D-1219-854F-A744-83C562341468}" dt="2022-08-17T17:30:10.634" v="737" actId="478"/>
          <ac:spMkLst>
            <pc:docMk/>
            <pc:sldMk cId="1387056389" sldId="370"/>
            <ac:spMk id="4" creationId="{81A75E38-E695-7CAF-C31E-31EBCF063A14}"/>
          </ac:spMkLst>
        </pc:spChg>
        <pc:spChg chg="del">
          <ac:chgData name="Nicole Miller-Struttmann" userId="033cc765-ca50-4473-8448-fb7fb03c9eb0" providerId="ADAL" clId="{F993F73D-1219-854F-A744-83C562341468}" dt="2022-08-17T17:30:08.174" v="736" actId="478"/>
          <ac:spMkLst>
            <pc:docMk/>
            <pc:sldMk cId="1387056389" sldId="370"/>
            <ac:spMk id="395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17T17:32:20.674" v="783" actId="478"/>
          <ac:spMkLst>
            <pc:docMk/>
            <pc:sldMk cId="1387056389" sldId="370"/>
            <ac:spMk id="398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32:08.629" v="780" actId="1076"/>
          <ac:spMkLst>
            <pc:docMk/>
            <pc:sldMk cId="1387056389" sldId="370"/>
            <ac:spMk id="400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17T17:30:25.638" v="741" actId="478"/>
          <ac:spMkLst>
            <pc:docMk/>
            <pc:sldMk cId="1387056389" sldId="370"/>
            <ac:spMk id="402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17T17:32:23.486" v="786" actId="478"/>
          <ac:spMkLst>
            <pc:docMk/>
            <pc:sldMk cId="1387056389" sldId="370"/>
            <ac:spMk id="404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32:14.451" v="781" actId="1076"/>
          <ac:spMkLst>
            <pc:docMk/>
            <pc:sldMk cId="1387056389" sldId="370"/>
            <ac:spMk id="405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31:45.021" v="772" actId="1076"/>
          <ac:spMkLst>
            <pc:docMk/>
            <pc:sldMk cId="1387056389" sldId="370"/>
            <ac:spMk id="408" creationId="{00000000-0000-0000-0000-000000000000}"/>
          </ac:spMkLst>
        </pc:spChg>
        <pc:picChg chg="mod modCrop">
          <ac:chgData name="Nicole Miller-Struttmann" userId="033cc765-ca50-4473-8448-fb7fb03c9eb0" providerId="ADAL" clId="{F993F73D-1219-854F-A744-83C562341468}" dt="2022-08-17T17:31:16.205" v="763" actId="1076"/>
          <ac:picMkLst>
            <pc:docMk/>
            <pc:sldMk cId="1387056389" sldId="370"/>
            <ac:picMk id="396" creationId="{00000000-0000-0000-0000-000000000000}"/>
          </ac:picMkLst>
        </pc:picChg>
        <pc:cxnChg chg="del">
          <ac:chgData name="Nicole Miller-Struttmann" userId="033cc765-ca50-4473-8448-fb7fb03c9eb0" providerId="ADAL" clId="{F993F73D-1219-854F-A744-83C562341468}" dt="2022-08-17T17:32:22.376" v="785" actId="478"/>
          <ac:cxnSpMkLst>
            <pc:docMk/>
            <pc:sldMk cId="1387056389" sldId="370"/>
            <ac:cxnSpMk id="397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32:05.405" v="779" actId="1076"/>
          <ac:cxnSpMkLst>
            <pc:docMk/>
            <pc:sldMk cId="1387056389" sldId="370"/>
            <ac:cxnSpMk id="399" creationId="{00000000-0000-0000-0000-000000000000}"/>
          </ac:cxnSpMkLst>
        </pc:cxnChg>
        <pc:cxnChg chg="del">
          <ac:chgData name="Nicole Miller-Struttmann" userId="033cc765-ca50-4473-8448-fb7fb03c9eb0" providerId="ADAL" clId="{F993F73D-1219-854F-A744-83C562341468}" dt="2022-08-17T17:30:26.671" v="742" actId="478"/>
          <ac:cxnSpMkLst>
            <pc:docMk/>
            <pc:sldMk cId="1387056389" sldId="370"/>
            <ac:cxnSpMk id="401" creationId="{00000000-0000-0000-0000-000000000000}"/>
          </ac:cxnSpMkLst>
        </pc:cxnChg>
        <pc:cxnChg chg="del">
          <ac:chgData name="Nicole Miller-Struttmann" userId="033cc765-ca50-4473-8448-fb7fb03c9eb0" providerId="ADAL" clId="{F993F73D-1219-854F-A744-83C562341468}" dt="2022-08-17T17:32:21.511" v="784" actId="478"/>
          <ac:cxnSpMkLst>
            <pc:docMk/>
            <pc:sldMk cId="1387056389" sldId="370"/>
            <ac:cxnSpMk id="403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32:17.875" v="782" actId="14100"/>
          <ac:cxnSpMkLst>
            <pc:docMk/>
            <pc:sldMk cId="1387056389" sldId="370"/>
            <ac:cxnSpMk id="406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31:42.725" v="771" actId="14100"/>
          <ac:cxnSpMkLst>
            <pc:docMk/>
            <pc:sldMk cId="1387056389" sldId="370"/>
            <ac:cxnSpMk id="407" creationId="{00000000-0000-0000-0000-000000000000}"/>
          </ac:cxnSpMkLst>
        </pc:cxnChg>
      </pc:sldChg>
      <pc:sldChg chg="addSp delSp modSp add mod">
        <pc:chgData name="Nicole Miller-Struttmann" userId="033cc765-ca50-4473-8448-fb7fb03c9eb0" providerId="ADAL" clId="{F993F73D-1219-854F-A744-83C562341468}" dt="2022-08-17T17:33:20.229" v="807" actId="1076"/>
        <pc:sldMkLst>
          <pc:docMk/>
          <pc:sldMk cId="423457474" sldId="371"/>
        </pc:sldMkLst>
        <pc:spChg chg="add mod">
          <ac:chgData name="Nicole Miller-Struttmann" userId="033cc765-ca50-4473-8448-fb7fb03c9eb0" providerId="ADAL" clId="{F993F73D-1219-854F-A744-83C562341468}" dt="2022-08-17T17:33:20.229" v="807" actId="1076"/>
          <ac:spMkLst>
            <pc:docMk/>
            <pc:sldMk cId="423457474" sldId="371"/>
            <ac:spMk id="7" creationId="{49DBE0D9-4F4B-9679-7A5E-25526CE0033E}"/>
          </ac:spMkLst>
        </pc:spChg>
        <pc:spChg chg="del mod">
          <ac:chgData name="Nicole Miller-Struttmann" userId="033cc765-ca50-4473-8448-fb7fb03c9eb0" providerId="ADAL" clId="{F993F73D-1219-854F-A744-83C562341468}" dt="2022-08-17T17:33:17.040" v="805" actId="478"/>
          <ac:spMkLst>
            <pc:docMk/>
            <pc:sldMk cId="423457474" sldId="371"/>
            <ac:spMk id="398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17T17:32:33.250" v="790" actId="478"/>
          <ac:spMkLst>
            <pc:docMk/>
            <pc:sldMk cId="423457474" sldId="371"/>
            <ac:spMk id="400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33:00.555" v="801" actId="1076"/>
          <ac:spMkLst>
            <pc:docMk/>
            <pc:sldMk cId="423457474" sldId="371"/>
            <ac:spMk id="402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32:36.736" v="793" actId="478"/>
          <ac:spMkLst>
            <pc:docMk/>
            <pc:sldMk cId="423457474" sldId="371"/>
            <ac:spMk id="405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32:27.789" v="787" actId="478"/>
          <ac:spMkLst>
            <pc:docMk/>
            <pc:sldMk cId="423457474" sldId="371"/>
            <ac:spMk id="408" creationId="{00000000-0000-0000-0000-000000000000}"/>
          </ac:spMkLst>
        </pc:spChg>
        <pc:picChg chg="add mod">
          <ac:chgData name="Nicole Miller-Struttmann" userId="033cc765-ca50-4473-8448-fb7fb03c9eb0" providerId="ADAL" clId="{F993F73D-1219-854F-A744-83C562341468}" dt="2022-08-17T17:32:47.712" v="796" actId="167"/>
          <ac:picMkLst>
            <pc:docMk/>
            <pc:sldMk cId="423457474" sldId="371"/>
            <ac:picMk id="3" creationId="{73FF4616-E8D8-5B4D-EFF1-0A21342022B9}"/>
          </ac:picMkLst>
        </pc:picChg>
        <pc:picChg chg="del">
          <ac:chgData name="Nicole Miller-Struttmann" userId="033cc765-ca50-4473-8448-fb7fb03c9eb0" providerId="ADAL" clId="{F993F73D-1219-854F-A744-83C562341468}" dt="2022-08-17T17:32:43.740" v="794" actId="478"/>
          <ac:picMkLst>
            <pc:docMk/>
            <pc:sldMk cId="423457474" sldId="371"/>
            <ac:picMk id="396" creationId="{00000000-0000-0000-0000-000000000000}"/>
          </ac:picMkLst>
        </pc:picChg>
        <pc:cxnChg chg="del">
          <ac:chgData name="Nicole Miller-Struttmann" userId="033cc765-ca50-4473-8448-fb7fb03c9eb0" providerId="ADAL" clId="{F993F73D-1219-854F-A744-83C562341468}" dt="2022-08-17T17:32:34.136" v="791" actId="478"/>
          <ac:cxnSpMkLst>
            <pc:docMk/>
            <pc:sldMk cId="423457474" sldId="371"/>
            <ac:cxnSpMk id="399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32:58.198" v="800" actId="14100"/>
          <ac:cxnSpMkLst>
            <pc:docMk/>
            <pc:sldMk cId="423457474" sldId="371"/>
            <ac:cxnSpMk id="401" creationId="{00000000-0000-0000-0000-000000000000}"/>
          </ac:cxnSpMkLst>
        </pc:cxnChg>
        <pc:cxnChg chg="del">
          <ac:chgData name="Nicole Miller-Struttmann" userId="033cc765-ca50-4473-8448-fb7fb03c9eb0" providerId="ADAL" clId="{F993F73D-1219-854F-A744-83C562341468}" dt="2022-08-17T17:33:06.003" v="803" actId="478"/>
          <ac:cxnSpMkLst>
            <pc:docMk/>
            <pc:sldMk cId="423457474" sldId="371"/>
            <ac:cxnSpMk id="403" creationId="{00000000-0000-0000-0000-000000000000}"/>
          </ac:cxnSpMkLst>
        </pc:cxnChg>
        <pc:cxnChg chg="del mod">
          <ac:chgData name="Nicole Miller-Struttmann" userId="033cc765-ca50-4473-8448-fb7fb03c9eb0" providerId="ADAL" clId="{F993F73D-1219-854F-A744-83C562341468}" dt="2022-08-17T17:32:35.636" v="792" actId="478"/>
          <ac:cxnSpMkLst>
            <pc:docMk/>
            <pc:sldMk cId="423457474" sldId="371"/>
            <ac:cxnSpMk id="406" creationId="{00000000-0000-0000-0000-000000000000}"/>
          </ac:cxnSpMkLst>
        </pc:cxnChg>
        <pc:cxnChg chg="del">
          <ac:chgData name="Nicole Miller-Struttmann" userId="033cc765-ca50-4473-8448-fb7fb03c9eb0" providerId="ADAL" clId="{F993F73D-1219-854F-A744-83C562341468}" dt="2022-08-17T17:32:28.599" v="788" actId="478"/>
          <ac:cxnSpMkLst>
            <pc:docMk/>
            <pc:sldMk cId="423457474" sldId="371"/>
            <ac:cxnSpMk id="407" creationId="{00000000-0000-0000-0000-000000000000}"/>
          </ac:cxnSpMkLst>
        </pc:cxnChg>
      </pc:sldChg>
    </pc:docChg>
  </pc:docChgLst>
  <pc:docChgLst>
    <pc:chgData name="Nicole Miller-Struttmann" userId="S::nicolem42@webster.edu::033cc765-ca50-4473-8448-fb7fb03c9eb0" providerId="AD" clId="Web-{E43320E9-CECD-8BBD-5B63-201973E2508E}"/>
    <pc:docChg chg="addSld modSld">
      <pc:chgData name="Nicole Miller-Struttmann" userId="S::nicolem42@webster.edu::033cc765-ca50-4473-8448-fb7fb03c9eb0" providerId="AD" clId="Web-{E43320E9-CECD-8BBD-5B63-201973E2508E}" dt="2023-09-20T15:32:49.697" v="39" actId="20577"/>
      <pc:docMkLst>
        <pc:docMk/>
      </pc:docMkLst>
      <pc:sldChg chg="modSp">
        <pc:chgData name="Nicole Miller-Struttmann" userId="S::nicolem42@webster.edu::033cc765-ca50-4473-8448-fb7fb03c9eb0" providerId="AD" clId="Web-{E43320E9-CECD-8BBD-5B63-201973E2508E}" dt="2023-09-20T15:32:49.697" v="39" actId="20577"/>
        <pc:sldMkLst>
          <pc:docMk/>
          <pc:sldMk cId="0" sldId="281"/>
        </pc:sldMkLst>
        <pc:spChg chg="mod">
          <ac:chgData name="Nicole Miller-Struttmann" userId="S::nicolem42@webster.edu::033cc765-ca50-4473-8448-fb7fb03c9eb0" providerId="AD" clId="Web-{E43320E9-CECD-8BBD-5B63-201973E2508E}" dt="2023-09-20T15:32:49.697" v="39" actId="20577"/>
          <ac:spMkLst>
            <pc:docMk/>
            <pc:sldMk cId="0" sldId="281"/>
            <ac:spMk id="431" creationId="{00000000-0000-0000-0000-000000000000}"/>
          </ac:spMkLst>
        </pc:spChg>
        <pc:spChg chg="mod">
          <ac:chgData name="Nicole Miller-Struttmann" userId="S::nicolem42@webster.edu::033cc765-ca50-4473-8448-fb7fb03c9eb0" providerId="AD" clId="Web-{E43320E9-CECD-8BBD-5B63-201973E2508E}" dt="2023-09-20T15:26:21.398" v="25" actId="20577"/>
          <ac:spMkLst>
            <pc:docMk/>
            <pc:sldMk cId="0" sldId="281"/>
            <ac:spMk id="432" creationId="{00000000-0000-0000-0000-000000000000}"/>
          </ac:spMkLst>
        </pc:spChg>
      </pc:sldChg>
      <pc:sldChg chg="addSp modSp new mod modClrScheme chgLayout">
        <pc:chgData name="Nicole Miller-Struttmann" userId="S::nicolem42@webster.edu::033cc765-ca50-4473-8448-fb7fb03c9eb0" providerId="AD" clId="Web-{E43320E9-CECD-8BBD-5B63-201973E2508E}" dt="2023-09-20T15:32:02.993" v="34" actId="20577"/>
        <pc:sldMkLst>
          <pc:docMk/>
          <pc:sldMk cId="2002769825" sldId="372"/>
        </pc:sldMkLst>
        <pc:spChg chg="add mod">
          <ac:chgData name="Nicole Miller-Struttmann" userId="S::nicolem42@webster.edu::033cc765-ca50-4473-8448-fb7fb03c9eb0" providerId="AD" clId="Web-{E43320E9-CECD-8BBD-5B63-201973E2508E}" dt="2023-09-20T15:32:02.993" v="34" actId="20577"/>
          <ac:spMkLst>
            <pc:docMk/>
            <pc:sldMk cId="2002769825" sldId="372"/>
            <ac:spMk id="2" creationId="{29D4C5A1-C22D-14D5-EBD2-CBC750BD5194}"/>
          </ac:spMkLst>
        </pc:spChg>
        <pc:spChg chg="add mod">
          <ac:chgData name="Nicole Miller-Struttmann" userId="S::nicolem42@webster.edu::033cc765-ca50-4473-8448-fb7fb03c9eb0" providerId="AD" clId="Web-{E43320E9-CECD-8BBD-5B63-201973E2508E}" dt="2023-09-20T15:26:57.601" v="27"/>
          <ac:spMkLst>
            <pc:docMk/>
            <pc:sldMk cId="2002769825" sldId="372"/>
            <ac:spMk id="3" creationId="{290829F5-6BF3-6F1E-F2C2-44B68AC7BC92}"/>
          </ac:spMkLst>
        </pc:spChg>
      </pc:sldChg>
    </pc:docChg>
  </pc:docChgLst>
  <pc:docChgLst>
    <pc:chgData name="Michael Dawson" userId="S::michaeldawson21@webster.edu::a1677aa2-ddae-46fe-9679-a29127427c39" providerId="AD" clId="Web-{8036F581-B78A-1402-C09A-417822140783}"/>
    <pc:docChg chg="modSld">
      <pc:chgData name="Michael Dawson" userId="S::michaeldawson21@webster.edu::a1677aa2-ddae-46fe-9679-a29127427c39" providerId="AD" clId="Web-{8036F581-B78A-1402-C09A-417822140783}" dt="2022-09-07T16:30:14.618" v="6" actId="1076"/>
      <pc:docMkLst>
        <pc:docMk/>
      </pc:docMkLst>
      <pc:sldChg chg="modSp">
        <pc:chgData name="Michael Dawson" userId="S::michaeldawson21@webster.edu::a1677aa2-ddae-46fe-9679-a29127427c39" providerId="AD" clId="Web-{8036F581-B78A-1402-C09A-417822140783}" dt="2022-09-07T16:30:14.618" v="6" actId="1076"/>
        <pc:sldMkLst>
          <pc:docMk/>
          <pc:sldMk cId="0" sldId="256"/>
        </pc:sldMkLst>
        <pc:spChg chg="mod">
          <ac:chgData name="Michael Dawson" userId="S::michaeldawson21@webster.edu::a1677aa2-ddae-46fe-9679-a29127427c39" providerId="AD" clId="Web-{8036F581-B78A-1402-C09A-417822140783}" dt="2022-09-07T16:30:14.618" v="6" actId="1076"/>
          <ac:spMkLst>
            <pc:docMk/>
            <pc:sldMk cId="0" sldId="256"/>
            <ac:spMk id="91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E05CD432-04B8-2FA0-14E1-CD2F8D0067DD}"/>
    <pc:docChg chg="modSld">
      <pc:chgData name="Nicole Miller-Struttmann" userId="S::nicolem42@webster.edu::033cc765-ca50-4473-8448-fb7fb03c9eb0" providerId="AD" clId="Web-{E05CD432-04B8-2FA0-14E1-CD2F8D0067DD}" dt="2022-09-28T14:54:56.274" v="259"/>
      <pc:docMkLst>
        <pc:docMk/>
      </pc:docMkLst>
      <pc:sldChg chg="modNotes">
        <pc:chgData name="Nicole Miller-Struttmann" userId="S::nicolem42@webster.edu::033cc765-ca50-4473-8448-fb7fb03c9eb0" providerId="AD" clId="Web-{E05CD432-04B8-2FA0-14E1-CD2F8D0067DD}" dt="2022-09-28T14:52:12.377" v="134"/>
        <pc:sldMkLst>
          <pc:docMk/>
          <pc:sldMk cId="0" sldId="256"/>
        </pc:sldMkLst>
      </pc:sldChg>
      <pc:sldChg chg="modNotes">
        <pc:chgData name="Nicole Miller-Struttmann" userId="S::nicolem42@webster.edu::033cc765-ca50-4473-8448-fb7fb03c9eb0" providerId="AD" clId="Web-{E05CD432-04B8-2FA0-14E1-CD2F8D0067DD}" dt="2022-09-28T14:54:56.274" v="259"/>
        <pc:sldMkLst>
          <pc:docMk/>
          <pc:sldMk cId="0" sldId="279"/>
        </pc:sldMkLst>
      </pc:sldChg>
    </pc:docChg>
  </pc:docChgLst>
  <pc:docChgLst>
    <pc:chgData name="James Faupel" userId="S::james.faupel_mobot.org#ext#@websteru.onmicrosoft.com::47320c89-f679-4d34-ae31-e7d646816a12" providerId="AD" clId="Web-{FA67B09F-901F-B000-BE29-B0C78310A6A2}"/>
    <pc:docChg chg="modSld">
      <pc:chgData name="James Faupel" userId="S::james.faupel_mobot.org#ext#@websteru.onmicrosoft.com::47320c89-f679-4d34-ae31-e7d646816a12" providerId="AD" clId="Web-{FA67B09F-901F-B000-BE29-B0C78310A6A2}" dt="2021-03-02T19:05:09.838" v="3" actId="1076"/>
      <pc:docMkLst>
        <pc:docMk/>
      </pc:docMkLst>
      <pc:sldChg chg="addSp delSp modSp">
        <pc:chgData name="James Faupel" userId="S::james.faupel_mobot.org#ext#@websteru.onmicrosoft.com::47320c89-f679-4d34-ae31-e7d646816a12" providerId="AD" clId="Web-{FA67B09F-901F-B000-BE29-B0C78310A6A2}" dt="2021-03-02T19:05:09.838" v="3" actId="1076"/>
        <pc:sldMkLst>
          <pc:docMk/>
          <pc:sldMk cId="0" sldId="322"/>
        </pc:sldMkLst>
        <pc:spChg chg="add">
          <ac:chgData name="James Faupel" userId="S::james.faupel_mobot.org#ext#@websteru.onmicrosoft.com::47320c89-f679-4d34-ae31-e7d646816a12" providerId="AD" clId="Web-{FA67B09F-901F-B000-BE29-B0C78310A6A2}" dt="2021-03-02T19:04:39.854" v="1"/>
          <ac:spMkLst>
            <pc:docMk/>
            <pc:sldMk cId="0" sldId="322"/>
            <ac:spMk id="7" creationId="{1CA3E54A-DDBF-44C3-88CA-D0B6CBA1D1C9}"/>
          </ac:spMkLst>
        </pc:spChg>
        <pc:spChg chg="add mod">
          <ac:chgData name="James Faupel" userId="S::james.faupel_mobot.org#ext#@websteru.onmicrosoft.com::47320c89-f679-4d34-ae31-e7d646816a12" providerId="AD" clId="Web-{FA67B09F-901F-B000-BE29-B0C78310A6A2}" dt="2021-03-02T19:05:09.838" v="3" actId="1076"/>
          <ac:spMkLst>
            <pc:docMk/>
            <pc:sldMk cId="0" sldId="322"/>
            <ac:spMk id="8" creationId="{ED25D5C8-9945-4A31-B871-7D47C364F0EB}"/>
          </ac:spMkLst>
        </pc:spChg>
        <pc:spChg chg="del">
          <ac:chgData name="James Faupel" userId="S::james.faupel_mobot.org#ext#@websteru.onmicrosoft.com::47320c89-f679-4d34-ae31-e7d646816a12" providerId="AD" clId="Web-{FA67B09F-901F-B000-BE29-B0C78310A6A2}" dt="2021-03-02T19:04:33.510" v="0"/>
          <ac:spMkLst>
            <pc:docMk/>
            <pc:sldMk cId="0" sldId="322"/>
            <ac:spMk id="782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162A72A5-7863-E3A7-6CF3-8D3723A7C2B1}"/>
    <pc:docChg chg="addSld delSld modSld sldOrd">
      <pc:chgData name="Nicole Miller-Struttmann" userId="S::nicolem42@webster.edu::033cc765-ca50-4473-8448-fb7fb03c9eb0" providerId="AD" clId="Web-{162A72A5-7863-E3A7-6CF3-8D3723A7C2B1}" dt="2021-03-02T19:52:52.130" v="33" actId="20577"/>
      <pc:docMkLst>
        <pc:docMk/>
      </pc:docMkLst>
      <pc:sldChg chg="ord">
        <pc:chgData name="Nicole Miller-Struttmann" userId="S::nicolem42@webster.edu::033cc765-ca50-4473-8448-fb7fb03c9eb0" providerId="AD" clId="Web-{162A72A5-7863-E3A7-6CF3-8D3723A7C2B1}" dt="2021-03-02T19:39:18.998" v="0"/>
        <pc:sldMkLst>
          <pc:docMk/>
          <pc:sldMk cId="0" sldId="298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6.607" v="18"/>
        <pc:sldMkLst>
          <pc:docMk/>
          <pc:sldMk cId="0" sldId="324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7"/>
        <pc:sldMkLst>
          <pc:docMk/>
          <pc:sldMk cId="0" sldId="325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6"/>
        <pc:sldMkLst>
          <pc:docMk/>
          <pc:sldMk cId="0" sldId="326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5"/>
        <pc:sldMkLst>
          <pc:docMk/>
          <pc:sldMk cId="0" sldId="327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4"/>
        <pc:sldMkLst>
          <pc:docMk/>
          <pc:sldMk cId="0" sldId="328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3"/>
        <pc:sldMkLst>
          <pc:docMk/>
          <pc:sldMk cId="0" sldId="329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2"/>
        <pc:sldMkLst>
          <pc:docMk/>
          <pc:sldMk cId="0" sldId="330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1"/>
        <pc:sldMkLst>
          <pc:docMk/>
          <pc:sldMk cId="0" sldId="331"/>
        </pc:sldMkLst>
      </pc:sldChg>
      <pc:sldChg chg="modSp new">
        <pc:chgData name="Nicole Miller-Struttmann" userId="S::nicolem42@webster.edu::033cc765-ca50-4473-8448-fb7fb03c9eb0" providerId="AD" clId="Web-{162A72A5-7863-E3A7-6CF3-8D3723A7C2B1}" dt="2021-03-02T19:47:33.012" v="10" actId="20577"/>
        <pc:sldMkLst>
          <pc:docMk/>
          <pc:sldMk cId="3315055392" sldId="332"/>
        </pc:sldMkLst>
        <pc:spChg chg="mod">
          <ac:chgData name="Nicole Miller-Struttmann" userId="S::nicolem42@webster.edu::033cc765-ca50-4473-8448-fb7fb03c9eb0" providerId="AD" clId="Web-{162A72A5-7863-E3A7-6CF3-8D3723A7C2B1}" dt="2021-03-02T19:47:33.012" v="10" actId="20577"/>
          <ac:spMkLst>
            <pc:docMk/>
            <pc:sldMk cId="3315055392" sldId="332"/>
            <ac:spMk id="2" creationId="{B55193B9-D831-4C51-B6D3-B1F13351ECFA}"/>
          </ac:spMkLst>
        </pc:spChg>
      </pc:sldChg>
      <pc:sldChg chg="modSp new">
        <pc:chgData name="Nicole Miller-Struttmann" userId="S::nicolem42@webster.edu::033cc765-ca50-4473-8448-fb7fb03c9eb0" providerId="AD" clId="Web-{162A72A5-7863-E3A7-6CF3-8D3723A7C2B1}" dt="2021-03-02T19:52:52.130" v="33" actId="20577"/>
        <pc:sldMkLst>
          <pc:docMk/>
          <pc:sldMk cId="2327841064" sldId="333"/>
        </pc:sldMkLst>
        <pc:spChg chg="mod">
          <ac:chgData name="Nicole Miller-Struttmann" userId="S::nicolem42@webster.edu::033cc765-ca50-4473-8448-fb7fb03c9eb0" providerId="AD" clId="Web-{162A72A5-7863-E3A7-6CF3-8D3723A7C2B1}" dt="2021-03-02T19:52:52.130" v="33" actId="20577"/>
          <ac:spMkLst>
            <pc:docMk/>
            <pc:sldMk cId="2327841064" sldId="333"/>
            <ac:spMk id="2" creationId="{B63A0F5E-12E7-40B9-B481-5EC10F749FF4}"/>
          </ac:spMkLst>
        </pc:spChg>
      </pc:sldChg>
    </pc:docChg>
  </pc:docChgLst>
  <pc:docChgLst>
    <pc:chgData name="Michael Dawson" userId="S::michaeldawson21@webster.edu::a1677aa2-ddae-46fe-9679-a29127427c39" providerId="AD" clId="Web-{4AD89BB5-AC95-1083-5908-6A80ECB7589D}"/>
    <pc:docChg chg="addSld delSld modSld">
      <pc:chgData name="Michael Dawson" userId="S::michaeldawson21@webster.edu::a1677aa2-ddae-46fe-9679-a29127427c39" providerId="AD" clId="Web-{4AD89BB5-AC95-1083-5908-6A80ECB7589D}" dt="2022-08-17T14:30:44.128" v="17" actId="14100"/>
      <pc:docMkLst>
        <pc:docMk/>
      </pc:docMkLst>
      <pc:sldChg chg="delSp modSp">
        <pc:chgData name="Michael Dawson" userId="S::michaeldawson21@webster.edu::a1677aa2-ddae-46fe-9679-a29127427c39" providerId="AD" clId="Web-{4AD89BB5-AC95-1083-5908-6A80ECB7589D}" dt="2022-08-17T14:30:44.128" v="17" actId="14100"/>
        <pc:sldMkLst>
          <pc:docMk/>
          <pc:sldMk cId="0" sldId="258"/>
        </pc:sldMkLst>
        <pc:spChg chg="mod">
          <ac:chgData name="Michael Dawson" userId="S::michaeldawson21@webster.edu::a1677aa2-ddae-46fe-9679-a29127427c39" providerId="AD" clId="Web-{4AD89BB5-AC95-1083-5908-6A80ECB7589D}" dt="2022-08-17T14:30:36.222" v="15" actId="20577"/>
          <ac:spMkLst>
            <pc:docMk/>
            <pc:sldMk cId="0" sldId="258"/>
            <ac:spMk id="112" creationId="{00000000-0000-0000-0000-000000000000}"/>
          </ac:spMkLst>
        </pc:spChg>
        <pc:spChg chg="del">
          <ac:chgData name="Michael Dawson" userId="S::michaeldawson21@webster.edu::a1677aa2-ddae-46fe-9679-a29127427c39" providerId="AD" clId="Web-{4AD89BB5-AC95-1083-5908-6A80ECB7589D}" dt="2022-08-17T14:30:03.703" v="5"/>
          <ac:spMkLst>
            <pc:docMk/>
            <pc:sldMk cId="0" sldId="258"/>
            <ac:spMk id="114" creationId="{00000000-0000-0000-0000-000000000000}"/>
          </ac:spMkLst>
        </pc:spChg>
        <pc:picChg chg="mod">
          <ac:chgData name="Michael Dawson" userId="S::michaeldawson21@webster.edu::a1677aa2-ddae-46fe-9679-a29127427c39" providerId="AD" clId="Web-{4AD89BB5-AC95-1083-5908-6A80ECB7589D}" dt="2022-08-17T14:30:44.128" v="17" actId="14100"/>
          <ac:picMkLst>
            <pc:docMk/>
            <pc:sldMk cId="0" sldId="258"/>
            <ac:picMk id="113" creationId="{00000000-0000-0000-0000-000000000000}"/>
          </ac:picMkLst>
        </pc:picChg>
      </pc:sldChg>
      <pc:sldChg chg="del">
        <pc:chgData name="Michael Dawson" userId="S::michaeldawson21@webster.edu::a1677aa2-ddae-46fe-9679-a29127427c39" providerId="AD" clId="Web-{4AD89BB5-AC95-1083-5908-6A80ECB7589D}" dt="2022-08-17T14:28:01.383" v="0"/>
        <pc:sldMkLst>
          <pc:docMk/>
          <pc:sldMk cId="0" sldId="259"/>
        </pc:sldMkLst>
      </pc:sldChg>
      <pc:sldChg chg="delSp add">
        <pc:chgData name="Michael Dawson" userId="S::michaeldawson21@webster.edu::a1677aa2-ddae-46fe-9679-a29127427c39" providerId="AD" clId="Web-{4AD89BB5-AC95-1083-5908-6A80ECB7589D}" dt="2022-08-17T14:29:04.356" v="2"/>
        <pc:sldMkLst>
          <pc:docMk/>
          <pc:sldMk cId="1748509599" sldId="367"/>
        </pc:sldMkLst>
        <pc:spChg chg="del">
          <ac:chgData name="Michael Dawson" userId="S::michaeldawson21@webster.edu::a1677aa2-ddae-46fe-9679-a29127427c39" providerId="AD" clId="Web-{4AD89BB5-AC95-1083-5908-6A80ECB7589D}" dt="2022-08-17T14:29:04.356" v="2"/>
          <ac:spMkLst>
            <pc:docMk/>
            <pc:sldMk cId="1748509599" sldId="367"/>
            <ac:spMk id="6" creationId="{00000000-0000-0000-0000-000000000000}"/>
          </ac:spMkLst>
        </pc:spChg>
      </pc:sldChg>
    </pc:docChg>
  </pc:docChgLst>
  <pc:docChgLst>
    <pc:chgData name="James Faupel" userId="S::james.faupel_mobot.org#ext#@websteru.onmicrosoft.com::47320c89-f679-4d34-ae31-e7d646816a12" providerId="AD" clId="Web-{98AD2C13-BC52-03BF-4195-6BE65D5A8A72}"/>
    <pc:docChg chg="modSld">
      <pc:chgData name="James Faupel" userId="S::james.faupel_mobot.org#ext#@websteru.onmicrosoft.com::47320c89-f679-4d34-ae31-e7d646816a12" providerId="AD" clId="Web-{98AD2C13-BC52-03BF-4195-6BE65D5A8A72}" dt="2021-04-10T17:48:42.054" v="490" actId="14100"/>
      <pc:docMkLst>
        <pc:docMk/>
      </pc:docMkLst>
      <pc:sldChg chg="addSp delSp modSp">
        <pc:chgData name="James Faupel" userId="S::james.faupel_mobot.org#ext#@websteru.onmicrosoft.com::47320c89-f679-4d34-ae31-e7d646816a12" providerId="AD" clId="Web-{98AD2C13-BC52-03BF-4195-6BE65D5A8A72}" dt="2021-04-10T17:11:40.010" v="162" actId="1076"/>
        <pc:sldMkLst>
          <pc:docMk/>
          <pc:sldMk cId="0" sldId="303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05:49.936" v="87" actId="1076"/>
          <ac:spMkLst>
            <pc:docMk/>
            <pc:sldMk cId="0" sldId="303"/>
            <ac:spMk id="7" creationId="{F2402D3D-40B2-42CA-B387-133DFD8FE0D7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06:22.218" v="91"/>
          <ac:spMkLst>
            <pc:docMk/>
            <pc:sldMk cId="0" sldId="303"/>
            <ac:spMk id="16" creationId="{94F13417-33DD-44AE-B680-F6E240029713}"/>
          </ac:spMkLst>
        </pc:spChg>
        <pc:spChg chg="add mod">
          <ac:chgData name="James Faupel" userId="S::james.faupel_mobot.org#ext#@websteru.onmicrosoft.com::47320c89-f679-4d34-ae31-e7d646816a12" providerId="AD" clId="Web-{98AD2C13-BC52-03BF-4195-6BE65D5A8A72}" dt="2021-04-10T17:07:02.890" v="114" actId="1076"/>
          <ac:spMkLst>
            <pc:docMk/>
            <pc:sldMk cId="0" sldId="303"/>
            <ac:spMk id="17" creationId="{F9417330-4590-4C52-8472-B44868BBC7E7}"/>
          </ac:spMkLst>
        </pc:spChg>
        <pc:picChg chg="mod">
          <ac:chgData name="James Faupel" userId="S::james.faupel_mobot.org#ext#@websteru.onmicrosoft.com::47320c89-f679-4d34-ae31-e7d646816a12" providerId="AD" clId="Web-{98AD2C13-BC52-03BF-4195-6BE65D5A8A72}" dt="2021-04-10T17:11:32.245" v="161" actId="1076"/>
          <ac:picMkLst>
            <pc:docMk/>
            <pc:sldMk cId="0" sldId="303"/>
            <ac:picMk id="602" creationId="{00000000-0000-0000-0000-000000000000}"/>
          </ac:picMkLst>
        </pc:picChg>
        <pc:cxnChg chg="add del mod">
          <ac:chgData name="James Faupel" userId="S::james.faupel_mobot.org#ext#@websteru.onmicrosoft.com::47320c89-f679-4d34-ae31-e7d646816a12" providerId="AD" clId="Web-{98AD2C13-BC52-03BF-4195-6BE65D5A8A72}" dt="2021-04-10T16:53:45.329" v="7"/>
          <ac:cxnSpMkLst>
            <pc:docMk/>
            <pc:sldMk cId="0" sldId="303"/>
            <ac:cxnSpMk id="2" creationId="{F23C0559-D2B6-4BA8-BB3D-EBE779FE4523}"/>
          </ac:cxnSpMkLst>
        </pc:cxnChg>
        <pc:cxnChg chg="add del mod">
          <ac:chgData name="James Faupel" userId="S::james.faupel_mobot.org#ext#@websteru.onmicrosoft.com::47320c89-f679-4d34-ae31-e7d646816a12" providerId="AD" clId="Web-{98AD2C13-BC52-03BF-4195-6BE65D5A8A72}" dt="2021-04-10T16:55:36.314" v="22"/>
          <ac:cxnSpMkLst>
            <pc:docMk/>
            <pc:sldMk cId="0" sldId="303"/>
            <ac:cxnSpMk id="3" creationId="{B7211496-FAD3-459F-B84A-60A25243F69F}"/>
          </ac:cxnSpMkLst>
        </pc:cxnChg>
        <pc:cxnChg chg="add del mod">
          <ac:chgData name="James Faupel" userId="S::james.faupel_mobot.org#ext#@websteru.onmicrosoft.com::47320c89-f679-4d34-ae31-e7d646816a12" providerId="AD" clId="Web-{98AD2C13-BC52-03BF-4195-6BE65D5A8A72}" dt="2021-04-10T16:57:14.878" v="33"/>
          <ac:cxnSpMkLst>
            <pc:docMk/>
            <pc:sldMk cId="0" sldId="303"/>
            <ac:cxnSpMk id="4" creationId="{601BB604-5BC7-4858-8AF5-90D723123C9F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11:40.010" v="162" actId="1076"/>
          <ac:cxnSpMkLst>
            <pc:docMk/>
            <pc:sldMk cId="0" sldId="303"/>
            <ac:cxnSpMk id="5" creationId="{DFF8E5FF-09A0-480E-81C9-11B7640BC0CE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03:09.575" v="52" actId="1076"/>
          <ac:cxnSpMkLst>
            <pc:docMk/>
            <pc:sldMk cId="0" sldId="303"/>
            <ac:cxnSpMk id="6" creationId="{AC1AC284-846A-4475-AFEF-05C706730D4D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10:39.940" v="158" actId="1076"/>
        <pc:sldMkLst>
          <pc:docMk/>
          <pc:sldMk cId="0" sldId="304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08:03.453" v="136" actId="20577"/>
          <ac:spMkLst>
            <pc:docMk/>
            <pc:sldMk cId="0" sldId="304"/>
            <ac:spMk id="2" creationId="{52701DE0-B7AE-4995-A91E-D19B2BC5747C}"/>
          </ac:spMkLst>
        </pc:spChg>
        <pc:spChg chg="add mod">
          <ac:chgData name="James Faupel" userId="S::james.faupel_mobot.org#ext#@websteru.onmicrosoft.com::47320c89-f679-4d34-ae31-e7d646816a12" providerId="AD" clId="Web-{98AD2C13-BC52-03BF-4195-6BE65D5A8A72}" dt="2021-04-10T17:08:13.157" v="142" actId="20577"/>
          <ac:spMkLst>
            <pc:docMk/>
            <pc:sldMk cId="0" sldId="304"/>
            <ac:spMk id="3" creationId="{1C1AFBF7-6334-4604-A243-53C2740228CA}"/>
          </ac:spMkLst>
        </pc:spChg>
        <pc:picChg chg="mod">
          <ac:chgData name="James Faupel" userId="S::james.faupel_mobot.org#ext#@websteru.onmicrosoft.com::47320c89-f679-4d34-ae31-e7d646816a12" providerId="AD" clId="Web-{98AD2C13-BC52-03BF-4195-6BE65D5A8A72}" dt="2021-04-10T17:08:37.657" v="146" actId="1076"/>
          <ac:picMkLst>
            <pc:docMk/>
            <pc:sldMk cId="0" sldId="304"/>
            <ac:picMk id="614" creationId="{00000000-0000-0000-0000-000000000000}"/>
          </ac:picMkLst>
        </pc:picChg>
        <pc:cxnChg chg="add del">
          <ac:chgData name="James Faupel" userId="S::james.faupel_mobot.org#ext#@websteru.onmicrosoft.com::47320c89-f679-4d34-ae31-e7d646816a12" providerId="AD" clId="Web-{98AD2C13-BC52-03BF-4195-6BE65D5A8A72}" dt="2021-04-10T17:09:08.923" v="148"/>
          <ac:cxnSpMkLst>
            <pc:docMk/>
            <pc:sldMk cId="0" sldId="304"/>
            <ac:cxnSpMk id="4" creationId="{2664AEBD-BC8F-4A51-8524-1161B8332B92}"/>
          </ac:cxnSpMkLst>
        </pc:cxnChg>
        <pc:cxnChg chg="add del">
          <ac:chgData name="James Faupel" userId="S::james.faupel_mobot.org#ext#@websteru.onmicrosoft.com::47320c89-f679-4d34-ae31-e7d646816a12" providerId="AD" clId="Web-{98AD2C13-BC52-03BF-4195-6BE65D5A8A72}" dt="2021-04-10T17:09:06.298" v="147"/>
          <ac:cxnSpMkLst>
            <pc:docMk/>
            <pc:sldMk cId="0" sldId="304"/>
            <ac:cxnSpMk id="5" creationId="{1226F358-A6C7-402E-AAA7-54A70E06BC2F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10:24.502" v="156" actId="1076"/>
          <ac:cxnSpMkLst>
            <pc:docMk/>
            <pc:sldMk cId="0" sldId="304"/>
            <ac:cxnSpMk id="6" creationId="{1A9C6848-223D-48F9-A2D6-DCCB8D25F346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10:39.940" v="158" actId="1076"/>
          <ac:cxnSpMkLst>
            <pc:docMk/>
            <pc:sldMk cId="0" sldId="304"/>
            <ac:cxnSpMk id="7" creationId="{0989CBD3-8450-4BBB-BF3B-19B584F46E18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13:48.356" v="184" actId="20577"/>
        <pc:sldMkLst>
          <pc:docMk/>
          <pc:sldMk cId="0" sldId="307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13:48.356" v="184" actId="20577"/>
          <ac:spMkLst>
            <pc:docMk/>
            <pc:sldMk cId="0" sldId="307"/>
            <ac:spMk id="4" creationId="{D8F25F63-9550-4608-B62C-A2B264D4DC78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13:24.402" v="172"/>
          <ac:spMkLst>
            <pc:docMk/>
            <pc:sldMk cId="0" sldId="307"/>
            <ac:spMk id="5" creationId="{225D1525-63E7-451E-B2CB-3DD05760F9AD}"/>
          </ac:spMkLst>
        </pc:spChg>
        <pc:cxnChg chg="add del">
          <ac:chgData name="James Faupel" userId="S::james.faupel_mobot.org#ext#@websteru.onmicrosoft.com::47320c89-f679-4d34-ae31-e7d646816a12" providerId="AD" clId="Web-{98AD2C13-BC52-03BF-4195-6BE65D5A8A72}" dt="2021-04-10T17:12:28.761" v="166"/>
          <ac:cxnSpMkLst>
            <pc:docMk/>
            <pc:sldMk cId="0" sldId="307"/>
            <ac:cxnSpMk id="2" creationId="{E485AF3E-EDBE-4F8A-8D33-B2409281F7AA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12:49.105" v="169" actId="14100"/>
          <ac:cxnSpMkLst>
            <pc:docMk/>
            <pc:sldMk cId="0" sldId="307"/>
            <ac:cxnSpMk id="3" creationId="{66947F46-3C86-494C-A337-9E06F5AD242E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14:51.294" v="205" actId="1076"/>
        <pc:sldMkLst>
          <pc:docMk/>
          <pc:sldMk cId="0" sldId="308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14:24.809" v="198" actId="20577"/>
          <ac:spMkLst>
            <pc:docMk/>
            <pc:sldMk cId="0" sldId="308"/>
            <ac:spMk id="2" creationId="{52D3FCAB-D22F-492D-8158-42B4BD250E40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14:07.043" v="187"/>
          <ac:spMkLst>
            <pc:docMk/>
            <pc:sldMk cId="0" sldId="308"/>
            <ac:spMk id="3" creationId="{54B790A0-135E-4E7E-A488-E50FCBD55A43}"/>
          </ac:spMkLst>
        </pc:spChg>
        <pc:cxnChg chg="add mod">
          <ac:chgData name="James Faupel" userId="S::james.faupel_mobot.org#ext#@websteru.onmicrosoft.com::47320c89-f679-4d34-ae31-e7d646816a12" providerId="AD" clId="Web-{98AD2C13-BC52-03BF-4195-6BE65D5A8A72}" dt="2021-04-10T17:14:51.294" v="205" actId="1076"/>
          <ac:cxnSpMkLst>
            <pc:docMk/>
            <pc:sldMk cId="0" sldId="308"/>
            <ac:cxnSpMk id="4" creationId="{F8D70526-C66C-4877-A88B-77772ACB5366}"/>
          </ac:cxnSpMkLst>
        </pc:cxnChg>
        <pc:cxnChg chg="add del">
          <ac:chgData name="James Faupel" userId="S::james.faupel_mobot.org#ext#@websteru.onmicrosoft.com::47320c89-f679-4d34-ae31-e7d646816a12" providerId="AD" clId="Web-{98AD2C13-BC52-03BF-4195-6BE65D5A8A72}" dt="2021-04-10T17:14:38.434" v="201"/>
          <ac:cxnSpMkLst>
            <pc:docMk/>
            <pc:sldMk cId="0" sldId="308"/>
            <ac:cxnSpMk id="5" creationId="{31355A15-8359-46C9-87FB-9FE14EB71B21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18:49.953" v="234" actId="14100"/>
        <pc:sldMkLst>
          <pc:docMk/>
          <pc:sldMk cId="0" sldId="311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17:51.577" v="226" actId="14100"/>
          <ac:spMkLst>
            <pc:docMk/>
            <pc:sldMk cId="0" sldId="311"/>
            <ac:spMk id="4" creationId="{93621C76-F1C8-4FA1-8E48-1989D167FEF1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16:18.858" v="214"/>
          <ac:spMkLst>
            <pc:docMk/>
            <pc:sldMk cId="0" sldId="311"/>
            <ac:spMk id="5" creationId="{6A8F578B-2F81-404B-A11E-CC10496CCDD9}"/>
          </ac:spMkLst>
        </pc:spChg>
        <pc:cxnChg chg="add del mod">
          <ac:chgData name="James Faupel" userId="S::james.faupel_mobot.org#ext#@websteru.onmicrosoft.com::47320c89-f679-4d34-ae31-e7d646816a12" providerId="AD" clId="Web-{98AD2C13-BC52-03BF-4195-6BE65D5A8A72}" dt="2021-04-10T17:18:16.375" v="228"/>
          <ac:cxnSpMkLst>
            <pc:docMk/>
            <pc:sldMk cId="0" sldId="311"/>
            <ac:cxnSpMk id="2" creationId="{FE791D5A-F5D1-47B6-8A30-740B71B840F6}"/>
          </ac:cxnSpMkLst>
        </pc:cxnChg>
        <pc:cxnChg chg="add del">
          <ac:chgData name="James Faupel" userId="S::james.faupel_mobot.org#ext#@websteru.onmicrosoft.com::47320c89-f679-4d34-ae31-e7d646816a12" providerId="AD" clId="Web-{98AD2C13-BC52-03BF-4195-6BE65D5A8A72}" dt="2021-04-10T17:15:27.872" v="208"/>
          <ac:cxnSpMkLst>
            <pc:docMk/>
            <pc:sldMk cId="0" sldId="311"/>
            <ac:cxnSpMk id="3" creationId="{05AB1AD9-7704-459D-936E-A61AD191FF95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18:49.953" v="234" actId="14100"/>
          <ac:cxnSpMkLst>
            <pc:docMk/>
            <pc:sldMk cId="0" sldId="311"/>
            <ac:cxnSpMk id="15" creationId="{45C29F4E-F87C-4217-93D6-3FC3E86C2309}"/>
          </ac:cxnSpMkLst>
        </pc:cxnChg>
        <pc:cxnChg chg="add del">
          <ac:chgData name="James Faupel" userId="S::james.faupel_mobot.org#ext#@websteru.onmicrosoft.com::47320c89-f679-4d34-ae31-e7d646816a12" providerId="AD" clId="Web-{98AD2C13-BC52-03BF-4195-6BE65D5A8A72}" dt="2021-04-10T17:18:24.093" v="231"/>
          <ac:cxnSpMkLst>
            <pc:docMk/>
            <pc:sldMk cId="0" sldId="311"/>
            <ac:cxnSpMk id="16" creationId="{45C29F4E-F87C-4217-93D6-3FC3E86C2309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23:25.707" v="299" actId="20577"/>
        <pc:sldMkLst>
          <pc:docMk/>
          <pc:sldMk cId="0" sldId="313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23:25.707" v="299" actId="20577"/>
          <ac:spMkLst>
            <pc:docMk/>
            <pc:sldMk cId="0" sldId="313"/>
            <ac:spMk id="4" creationId="{287DF181-C0E1-49D2-8189-030514D21F53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20:58.002" v="245"/>
          <ac:spMkLst>
            <pc:docMk/>
            <pc:sldMk cId="0" sldId="313"/>
            <ac:spMk id="5" creationId="{3143F496-15F0-45B1-9E7B-86C705BFDF30}"/>
          </ac:spMkLst>
        </pc:spChg>
        <pc:cxnChg chg="add mod">
          <ac:chgData name="James Faupel" userId="S::james.faupel_mobot.org#ext#@websteru.onmicrosoft.com::47320c89-f679-4d34-ae31-e7d646816a12" providerId="AD" clId="Web-{98AD2C13-BC52-03BF-4195-6BE65D5A8A72}" dt="2021-04-10T17:20:33.330" v="242" actId="14100"/>
          <ac:cxnSpMkLst>
            <pc:docMk/>
            <pc:sldMk cId="0" sldId="313"/>
            <ac:cxnSpMk id="2" creationId="{33FB2AF9-19C8-4F87-B84A-FF418D78B71F}"/>
          </ac:cxnSpMkLst>
        </pc:cxnChg>
        <pc:cxnChg chg="add del">
          <ac:chgData name="James Faupel" userId="S::james.faupel_mobot.org#ext#@websteru.onmicrosoft.com::47320c89-f679-4d34-ae31-e7d646816a12" providerId="AD" clId="Web-{98AD2C13-BC52-03BF-4195-6BE65D5A8A72}" dt="2021-04-10T17:20:12.251" v="237"/>
          <ac:cxnSpMkLst>
            <pc:docMk/>
            <pc:sldMk cId="0" sldId="313"/>
            <ac:cxnSpMk id="3" creationId="{85787293-AA80-4C81-80C1-BEB992AFC7BC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41:02.626" v="408" actId="14100"/>
        <pc:sldMkLst>
          <pc:docMk/>
          <pc:sldMk cId="0" sldId="315"/>
        </pc:sldMkLst>
        <pc:spChg chg="add del">
          <ac:chgData name="James Faupel" userId="S::james.faupel_mobot.org#ext#@websteru.onmicrosoft.com::47320c89-f679-4d34-ae31-e7d646816a12" providerId="AD" clId="Web-{98AD2C13-BC52-03BF-4195-6BE65D5A8A72}" dt="2021-04-10T17:37:19.889" v="336"/>
          <ac:spMkLst>
            <pc:docMk/>
            <pc:sldMk cId="0" sldId="315"/>
            <ac:spMk id="4" creationId="{2791B801-5253-467A-8D55-D8782AFA86FF}"/>
          </ac:spMkLst>
        </pc:spChg>
        <pc:spChg chg="add mod">
          <ac:chgData name="James Faupel" userId="S::james.faupel_mobot.org#ext#@websteru.onmicrosoft.com::47320c89-f679-4d34-ae31-e7d646816a12" providerId="AD" clId="Web-{98AD2C13-BC52-03BF-4195-6BE65D5A8A72}" dt="2021-04-10T17:39:31.078" v="372" actId="20577"/>
          <ac:spMkLst>
            <pc:docMk/>
            <pc:sldMk cId="0" sldId="315"/>
            <ac:spMk id="5" creationId="{11631FC7-B6BF-42AC-9F22-F927B4191650}"/>
          </ac:spMkLst>
        </pc:spChg>
        <pc:spChg chg="add mod">
          <ac:chgData name="James Faupel" userId="S::james.faupel_mobot.org#ext#@websteru.onmicrosoft.com::47320c89-f679-4d34-ae31-e7d646816a12" providerId="AD" clId="Web-{98AD2C13-BC52-03BF-4195-6BE65D5A8A72}" dt="2021-04-10T17:40:52.579" v="407" actId="1076"/>
          <ac:spMkLst>
            <pc:docMk/>
            <pc:sldMk cId="0" sldId="315"/>
            <ac:spMk id="18" creationId="{DDF80BAB-E779-4DC8-921B-E4652C0D709F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39:53.922" v="375"/>
          <ac:spMkLst>
            <pc:docMk/>
            <pc:sldMk cId="0" sldId="315"/>
            <ac:spMk id="19" creationId="{9C9BFE5B-0E6E-4F98-9253-B0440414569F}"/>
          </ac:spMkLst>
        </pc:spChg>
        <pc:picChg chg="mod">
          <ac:chgData name="James Faupel" userId="S::james.faupel_mobot.org#ext#@websteru.onmicrosoft.com::47320c89-f679-4d34-ae31-e7d646816a12" providerId="AD" clId="Web-{98AD2C13-BC52-03BF-4195-6BE65D5A8A72}" dt="2021-04-10T17:35:52.451" v="308" actId="1076"/>
          <ac:picMkLst>
            <pc:docMk/>
            <pc:sldMk cId="0" sldId="315"/>
            <ac:picMk id="709" creationId="{00000000-0000-0000-0000-000000000000}"/>
          </ac:picMkLst>
        </pc:picChg>
        <pc:cxnChg chg="add mod">
          <ac:chgData name="James Faupel" userId="S::james.faupel_mobot.org#ext#@websteru.onmicrosoft.com::47320c89-f679-4d34-ae31-e7d646816a12" providerId="AD" clId="Web-{98AD2C13-BC52-03BF-4195-6BE65D5A8A72}" dt="2021-04-10T17:38:41.765" v="364" actId="14100"/>
          <ac:cxnSpMkLst>
            <pc:docMk/>
            <pc:sldMk cId="0" sldId="315"/>
            <ac:cxnSpMk id="2" creationId="{2FF7ACEA-01C6-4E9B-987C-E926CF8B1FD0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41:02.626" v="408" actId="14100"/>
          <ac:cxnSpMkLst>
            <pc:docMk/>
            <pc:sldMk cId="0" sldId="315"/>
            <ac:cxnSpMk id="3" creationId="{32FF42D9-2FEB-4905-9B35-EE47BE24DD0F}"/>
          </ac:cxnSpMkLst>
        </pc:cxnChg>
      </pc:sldChg>
      <pc:sldChg chg="addSp modSp">
        <pc:chgData name="James Faupel" userId="S::james.faupel_mobot.org#ext#@websteru.onmicrosoft.com::47320c89-f679-4d34-ae31-e7d646816a12" providerId="AD" clId="Web-{98AD2C13-BC52-03BF-4195-6BE65D5A8A72}" dt="2021-04-10T17:43:59.535" v="451" actId="14100"/>
        <pc:sldMkLst>
          <pc:docMk/>
          <pc:sldMk cId="0" sldId="316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42:28.674" v="443" actId="1076"/>
          <ac:spMkLst>
            <pc:docMk/>
            <pc:sldMk cId="0" sldId="316"/>
            <ac:spMk id="2" creationId="{00A0922B-3D5D-4DAD-84F3-37B31B69DDE1}"/>
          </ac:spMkLst>
        </pc:spChg>
        <pc:spChg chg="add mod">
          <ac:chgData name="James Faupel" userId="S::james.faupel_mobot.org#ext#@websteru.onmicrosoft.com::47320c89-f679-4d34-ae31-e7d646816a12" providerId="AD" clId="Web-{98AD2C13-BC52-03BF-4195-6BE65D5A8A72}" dt="2021-04-10T17:42:02.033" v="429" actId="1076"/>
          <ac:spMkLst>
            <pc:docMk/>
            <pc:sldMk cId="0" sldId="316"/>
            <ac:spMk id="3" creationId="{7D8DC300-9380-407D-B602-400E9848194C}"/>
          </ac:spMkLst>
        </pc:spChg>
        <pc:cxnChg chg="add mod">
          <ac:chgData name="James Faupel" userId="S::james.faupel_mobot.org#ext#@websteru.onmicrosoft.com::47320c89-f679-4d34-ae31-e7d646816a12" providerId="AD" clId="Web-{98AD2C13-BC52-03BF-4195-6BE65D5A8A72}" dt="2021-04-10T17:43:59.535" v="451" actId="14100"/>
          <ac:cxnSpMkLst>
            <pc:docMk/>
            <pc:sldMk cId="0" sldId="316"/>
            <ac:cxnSpMk id="4" creationId="{2AC9EC16-B41E-4F5C-896A-26B764B057FF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43:36.488" v="447" actId="14100"/>
          <ac:cxnSpMkLst>
            <pc:docMk/>
            <pc:sldMk cId="0" sldId="316"/>
            <ac:cxnSpMk id="5" creationId="{4E9F27AF-041A-4299-8A08-2C5C53542CF0}"/>
          </ac:cxnSpMkLst>
        </pc:cxnChg>
      </pc:sldChg>
      <pc:sldChg chg="addSp delSp">
        <pc:chgData name="James Faupel" userId="S::james.faupel_mobot.org#ext#@websteru.onmicrosoft.com::47320c89-f679-4d34-ae31-e7d646816a12" providerId="AD" clId="Web-{98AD2C13-BC52-03BF-4195-6BE65D5A8A72}" dt="2021-04-10T17:44:21.238" v="455"/>
        <pc:sldMkLst>
          <pc:docMk/>
          <pc:sldMk cId="0" sldId="317"/>
        </pc:sldMkLst>
        <pc:cxnChg chg="add del">
          <ac:chgData name="James Faupel" userId="S::james.faupel_mobot.org#ext#@websteru.onmicrosoft.com::47320c89-f679-4d34-ae31-e7d646816a12" providerId="AD" clId="Web-{98AD2C13-BC52-03BF-4195-6BE65D5A8A72}" dt="2021-04-10T17:44:21.238" v="455"/>
          <ac:cxnSpMkLst>
            <pc:docMk/>
            <pc:sldMk cId="0" sldId="317"/>
            <ac:cxnSpMk id="2" creationId="{8DD0B2A2-414A-4612-BCE4-CA22A6F3A540}"/>
          </ac:cxnSpMkLst>
        </pc:cxnChg>
        <pc:cxnChg chg="add del">
          <ac:chgData name="James Faupel" userId="S::james.faupel_mobot.org#ext#@websteru.onmicrosoft.com::47320c89-f679-4d34-ae31-e7d646816a12" providerId="AD" clId="Web-{98AD2C13-BC52-03BF-4195-6BE65D5A8A72}" dt="2021-04-10T17:44:16.457" v="454"/>
          <ac:cxnSpMkLst>
            <pc:docMk/>
            <pc:sldMk cId="0" sldId="317"/>
            <ac:cxnSpMk id="3" creationId="{7CC4D5DE-E6A5-421F-BD20-E2DCEF0498E5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48:42.054" v="490" actId="14100"/>
        <pc:sldMkLst>
          <pc:docMk/>
          <pc:sldMk cId="0" sldId="318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46:14.927" v="475" actId="1076"/>
          <ac:spMkLst>
            <pc:docMk/>
            <pc:sldMk cId="0" sldId="318"/>
            <ac:spMk id="4" creationId="{9B8FABC2-29EC-4EE9-B2B0-7A97E44B5C27}"/>
          </ac:spMkLst>
        </pc:spChg>
        <pc:spChg chg="add del mod">
          <ac:chgData name="James Faupel" userId="S::james.faupel_mobot.org#ext#@websteru.onmicrosoft.com::47320c89-f679-4d34-ae31-e7d646816a12" providerId="AD" clId="Web-{98AD2C13-BC52-03BF-4195-6BE65D5A8A72}" dt="2021-04-10T17:45:39.177" v="466"/>
          <ac:spMkLst>
            <pc:docMk/>
            <pc:sldMk cId="0" sldId="318"/>
            <ac:spMk id="5" creationId="{17C3A69D-F16F-4E6E-9CD4-221F0541BDDE}"/>
          </ac:spMkLst>
        </pc:spChg>
        <pc:spChg chg="add mod">
          <ac:chgData name="James Faupel" userId="S::james.faupel_mobot.org#ext#@websteru.onmicrosoft.com::47320c89-f679-4d34-ae31-e7d646816a12" providerId="AD" clId="Web-{98AD2C13-BC52-03BF-4195-6BE65D5A8A72}" dt="2021-04-10T17:48:04.757" v="487" actId="1076"/>
          <ac:spMkLst>
            <pc:docMk/>
            <pc:sldMk cId="0" sldId="318"/>
            <ac:spMk id="18" creationId="{B3397A34-A55A-48FD-AFB1-6DF54DCCD044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47:08.537" v="481"/>
          <ac:spMkLst>
            <pc:docMk/>
            <pc:sldMk cId="0" sldId="318"/>
            <ac:spMk id="19" creationId="{F033D31A-BA33-4D24-8D37-E375DA86EFFE}"/>
          </ac:spMkLst>
        </pc:spChg>
        <pc:cxnChg chg="add mod">
          <ac:chgData name="James Faupel" userId="S::james.faupel_mobot.org#ext#@websteru.onmicrosoft.com::47320c89-f679-4d34-ae31-e7d646816a12" providerId="AD" clId="Web-{98AD2C13-BC52-03BF-4195-6BE65D5A8A72}" dt="2021-04-10T17:47:47.460" v="484" actId="14100"/>
          <ac:cxnSpMkLst>
            <pc:docMk/>
            <pc:sldMk cId="0" sldId="318"/>
            <ac:cxnSpMk id="2" creationId="{7E8410F6-BCD0-414D-95E9-F5026837F862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48:42.054" v="490" actId="14100"/>
          <ac:cxnSpMkLst>
            <pc:docMk/>
            <pc:sldMk cId="0" sldId="318"/>
            <ac:cxnSpMk id="3" creationId="{64B1D397-DACA-4A7D-8DD9-431D783A21E8}"/>
          </ac:cxnSpMkLst>
        </pc:cxnChg>
      </pc:sldChg>
    </pc:docChg>
  </pc:docChgLst>
  <pc:docChgLst>
    <pc:chgData name="James Faupel" userId="S::james.faupel_mobot.org#ext#@websteru.onmicrosoft.com::47320c89-f679-4d34-ae31-e7d646816a12" providerId="AD" clId="Web-{D0BB8C90-23A9-C40F-0D88-FFE9D3B022D8}"/>
    <pc:docChg chg="modSld">
      <pc:chgData name="James Faupel" userId="S::james.faupel_mobot.org#ext#@websteru.onmicrosoft.com::47320c89-f679-4d34-ae31-e7d646816a12" providerId="AD" clId="Web-{D0BB8C90-23A9-C40F-0D88-FFE9D3B022D8}" dt="2021-03-31T16:53:09.606" v="119" actId="20577"/>
      <pc:docMkLst>
        <pc:docMk/>
      </pc:docMkLst>
      <pc:sldChg chg="modSp">
        <pc:chgData name="James Faupel" userId="S::james.faupel_mobot.org#ext#@websteru.onmicrosoft.com::47320c89-f679-4d34-ae31-e7d646816a12" providerId="AD" clId="Web-{D0BB8C90-23A9-C40F-0D88-FFE9D3B022D8}" dt="2021-03-31T16:49:43.085" v="69" actId="1076"/>
        <pc:sldMkLst>
          <pc:docMk/>
          <pc:sldMk cId="0" sldId="300"/>
        </pc:sldMkLst>
        <pc:spChg chg="mod">
          <ac:chgData name="James Faupel" userId="S::james.faupel_mobot.org#ext#@websteru.onmicrosoft.com::47320c89-f679-4d34-ae31-e7d646816a12" providerId="AD" clId="Web-{D0BB8C90-23A9-C40F-0D88-FFE9D3B022D8}" dt="2021-03-31T16:49:43.085" v="69" actId="1076"/>
          <ac:spMkLst>
            <pc:docMk/>
            <pc:sldMk cId="0" sldId="300"/>
            <ac:spMk id="580" creationId="{00000000-0000-0000-0000-000000000000}"/>
          </ac:spMkLst>
        </pc:spChg>
      </pc:sldChg>
      <pc:sldChg chg="addSp modSp">
        <pc:chgData name="James Faupel" userId="S::james.faupel_mobot.org#ext#@websteru.onmicrosoft.com::47320c89-f679-4d34-ae31-e7d646816a12" providerId="AD" clId="Web-{D0BB8C90-23A9-C40F-0D88-FFE9D3B022D8}" dt="2021-03-31T16:53:09.606" v="119" actId="20577"/>
        <pc:sldMkLst>
          <pc:docMk/>
          <pc:sldMk cId="0" sldId="301"/>
        </pc:sldMkLst>
        <pc:spChg chg="add mod">
          <ac:chgData name="James Faupel" userId="S::james.faupel_mobot.org#ext#@websteru.onmicrosoft.com::47320c89-f679-4d34-ae31-e7d646816a12" providerId="AD" clId="Web-{D0BB8C90-23A9-C40F-0D88-FFE9D3B022D8}" dt="2021-03-31T16:53:09.606" v="119" actId="20577"/>
          <ac:spMkLst>
            <pc:docMk/>
            <pc:sldMk cId="0" sldId="301"/>
            <ac:spMk id="2" creationId="{7E683633-F9B9-4F11-B46C-459D2FE2E43C}"/>
          </ac:spMkLst>
        </pc:spChg>
        <pc:spChg chg="mod">
          <ac:chgData name="James Faupel" userId="S::james.faupel_mobot.org#ext#@websteru.onmicrosoft.com::47320c89-f679-4d34-ae31-e7d646816a12" providerId="AD" clId="Web-{D0BB8C90-23A9-C40F-0D88-FFE9D3B022D8}" dt="2021-03-31T16:49:49.648" v="70" actId="1076"/>
          <ac:spMkLst>
            <pc:docMk/>
            <pc:sldMk cId="0" sldId="301"/>
            <ac:spMk id="586" creationId="{00000000-0000-0000-0000-000000000000}"/>
          </ac:spMkLst>
        </pc:spChg>
      </pc:sldChg>
      <pc:sldChg chg="addSp modSp">
        <pc:chgData name="James Faupel" userId="S::james.faupel_mobot.org#ext#@websteru.onmicrosoft.com::47320c89-f679-4d34-ae31-e7d646816a12" providerId="AD" clId="Web-{D0BB8C90-23A9-C40F-0D88-FFE9D3B022D8}" dt="2021-03-31T16:53:00.637" v="117" actId="20577"/>
        <pc:sldMkLst>
          <pc:docMk/>
          <pc:sldMk cId="0" sldId="305"/>
        </pc:sldMkLst>
        <pc:spChg chg="add mod">
          <ac:chgData name="James Faupel" userId="S::james.faupel_mobot.org#ext#@websteru.onmicrosoft.com::47320c89-f679-4d34-ae31-e7d646816a12" providerId="AD" clId="Web-{D0BB8C90-23A9-C40F-0D88-FFE9D3B022D8}" dt="2021-03-31T16:53:00.637" v="117" actId="20577"/>
          <ac:spMkLst>
            <pc:docMk/>
            <pc:sldMk cId="0" sldId="305"/>
            <ac:spMk id="2" creationId="{77A40A5F-9798-40E4-831A-4E94D29CD91E}"/>
          </ac:spMkLst>
        </pc:spChg>
        <pc:picChg chg="mod modCrop">
          <ac:chgData name="James Faupel" userId="S::james.faupel_mobot.org#ext#@websteru.onmicrosoft.com::47320c89-f679-4d34-ae31-e7d646816a12" providerId="AD" clId="Web-{D0BB8C90-23A9-C40F-0D88-FFE9D3B022D8}" dt="2021-03-31T16:48:44.115" v="51" actId="1076"/>
          <ac:picMkLst>
            <pc:docMk/>
            <pc:sldMk cId="0" sldId="305"/>
            <ac:picMk id="627" creationId="{00000000-0000-0000-0000-000000000000}"/>
          </ac:picMkLst>
        </pc:picChg>
      </pc:sldChg>
      <pc:sldChg chg="addSp modSp">
        <pc:chgData name="James Faupel" userId="S::james.faupel_mobot.org#ext#@websteru.onmicrosoft.com::47320c89-f679-4d34-ae31-e7d646816a12" providerId="AD" clId="Web-{D0BB8C90-23A9-C40F-0D88-FFE9D3B022D8}" dt="2021-03-31T16:52:52.293" v="116" actId="20577"/>
        <pc:sldMkLst>
          <pc:docMk/>
          <pc:sldMk cId="0" sldId="309"/>
        </pc:sldMkLst>
        <pc:spChg chg="add mod">
          <ac:chgData name="James Faupel" userId="S::james.faupel_mobot.org#ext#@websteru.onmicrosoft.com::47320c89-f679-4d34-ae31-e7d646816a12" providerId="AD" clId="Web-{D0BB8C90-23A9-C40F-0D88-FFE9D3B022D8}" dt="2021-03-31T16:52:52.293" v="116" actId="20577"/>
          <ac:spMkLst>
            <pc:docMk/>
            <pc:sldMk cId="0" sldId="309"/>
            <ac:spMk id="2" creationId="{D1EDBE8A-222A-4A19-B63A-166AE72E6729}"/>
          </ac:spMkLst>
        </pc:spChg>
        <pc:spChg chg="mod">
          <ac:chgData name="James Faupel" userId="S::james.faupel_mobot.org#ext#@websteru.onmicrosoft.com::47320c89-f679-4d34-ae31-e7d646816a12" providerId="AD" clId="Web-{D0BB8C90-23A9-C40F-0D88-FFE9D3B022D8}" dt="2021-03-31T16:51:36.400" v="71" actId="1076"/>
          <ac:spMkLst>
            <pc:docMk/>
            <pc:sldMk cId="0" sldId="309"/>
            <ac:spMk id="658" creationId="{00000000-0000-0000-0000-000000000000}"/>
          </ac:spMkLst>
        </pc:spChg>
      </pc:sldChg>
    </pc:docChg>
  </pc:docChgLst>
  <pc:docChgLst>
    <pc:chgData name="James Faupel" userId="S::james.faupel_mobot.org#ext#@websteru.onmicrosoft.com::47320c89-f679-4d34-ae31-e7d646816a12" providerId="AD" clId="Web-{3A68B09F-2094-B000-F93C-11E3C151BEA4}"/>
    <pc:docChg chg="modSld">
      <pc:chgData name="James Faupel" userId="S::james.faupel_mobot.org#ext#@websteru.onmicrosoft.com::47320c89-f679-4d34-ae31-e7d646816a12" providerId="AD" clId="Web-{3A68B09F-2094-B000-F93C-11E3C151BEA4}" dt="2021-03-02T19:12:48.193" v="12" actId="1076"/>
      <pc:docMkLst>
        <pc:docMk/>
      </pc:docMkLst>
      <pc:sldChg chg="modSp">
        <pc:chgData name="James Faupel" userId="S::james.faupel_mobot.org#ext#@websteru.onmicrosoft.com::47320c89-f679-4d34-ae31-e7d646816a12" providerId="AD" clId="Web-{3A68B09F-2094-B000-F93C-11E3C151BEA4}" dt="2021-03-02T19:08:45.787" v="1" actId="1076"/>
        <pc:sldMkLst>
          <pc:docMk/>
          <pc:sldMk cId="0" sldId="299"/>
        </pc:sldMkLst>
        <pc:spChg chg="mod">
          <ac:chgData name="James Faupel" userId="S::james.faupel_mobot.org#ext#@websteru.onmicrosoft.com::47320c89-f679-4d34-ae31-e7d646816a12" providerId="AD" clId="Web-{3A68B09F-2094-B000-F93C-11E3C151BEA4}" dt="2021-03-02T19:08:45.787" v="1" actId="1076"/>
          <ac:spMkLst>
            <pc:docMk/>
            <pc:sldMk cId="0" sldId="299"/>
            <ac:spMk id="575" creationId="{00000000-0000-0000-0000-000000000000}"/>
          </ac:spMkLst>
        </pc:spChg>
      </pc:sldChg>
      <pc:sldChg chg="modSp">
        <pc:chgData name="James Faupel" userId="S::james.faupel_mobot.org#ext#@websteru.onmicrosoft.com::47320c89-f679-4d34-ae31-e7d646816a12" providerId="AD" clId="Web-{3A68B09F-2094-B000-F93C-11E3C151BEA4}" dt="2021-03-02T19:09:53.318" v="5" actId="1076"/>
        <pc:sldMkLst>
          <pc:docMk/>
          <pc:sldMk cId="0" sldId="308"/>
        </pc:sldMkLst>
        <pc:spChg chg="mod">
          <ac:chgData name="James Faupel" userId="S::james.faupel_mobot.org#ext#@websteru.onmicrosoft.com::47320c89-f679-4d34-ae31-e7d646816a12" providerId="AD" clId="Web-{3A68B09F-2094-B000-F93C-11E3C151BEA4}" dt="2021-03-02T19:09:28.880" v="4" actId="1076"/>
          <ac:spMkLst>
            <pc:docMk/>
            <pc:sldMk cId="0" sldId="308"/>
            <ac:spMk id="650" creationId="{00000000-0000-0000-0000-000000000000}"/>
          </ac:spMkLst>
        </pc:spChg>
        <pc:picChg chg="mod">
          <ac:chgData name="James Faupel" userId="S::james.faupel_mobot.org#ext#@websteru.onmicrosoft.com::47320c89-f679-4d34-ae31-e7d646816a12" providerId="AD" clId="Web-{3A68B09F-2094-B000-F93C-11E3C151BEA4}" dt="2021-03-02T19:09:53.318" v="5" actId="1076"/>
          <ac:picMkLst>
            <pc:docMk/>
            <pc:sldMk cId="0" sldId="308"/>
            <ac:picMk id="649" creationId="{00000000-0000-0000-0000-000000000000}"/>
          </ac:picMkLst>
        </pc:picChg>
      </pc:sldChg>
      <pc:sldChg chg="modSp">
        <pc:chgData name="James Faupel" userId="S::james.faupel_mobot.org#ext#@websteru.onmicrosoft.com::47320c89-f679-4d34-ae31-e7d646816a12" providerId="AD" clId="Web-{3A68B09F-2094-B000-F93C-11E3C151BEA4}" dt="2021-03-02T19:10:34.849" v="8" actId="1076"/>
        <pc:sldMkLst>
          <pc:docMk/>
          <pc:sldMk cId="0" sldId="310"/>
        </pc:sldMkLst>
        <pc:spChg chg="mod">
          <ac:chgData name="James Faupel" userId="S::james.faupel_mobot.org#ext#@websteru.onmicrosoft.com::47320c89-f679-4d34-ae31-e7d646816a12" providerId="AD" clId="Web-{3A68B09F-2094-B000-F93C-11E3C151BEA4}" dt="2021-03-02T19:10:34.849" v="8" actId="1076"/>
          <ac:spMkLst>
            <pc:docMk/>
            <pc:sldMk cId="0" sldId="310"/>
            <ac:spMk id="667" creationId="{00000000-0000-0000-0000-000000000000}"/>
          </ac:spMkLst>
        </pc:spChg>
      </pc:sldChg>
      <pc:sldChg chg="modSp">
        <pc:chgData name="James Faupel" userId="S::james.faupel_mobot.org#ext#@websteru.onmicrosoft.com::47320c89-f679-4d34-ae31-e7d646816a12" providerId="AD" clId="Web-{3A68B09F-2094-B000-F93C-11E3C151BEA4}" dt="2021-03-02T19:11:11.396" v="11" actId="688"/>
        <pc:sldMkLst>
          <pc:docMk/>
          <pc:sldMk cId="0" sldId="311"/>
        </pc:sldMkLst>
        <pc:spChg chg="mod">
          <ac:chgData name="James Faupel" userId="S::james.faupel_mobot.org#ext#@websteru.onmicrosoft.com::47320c89-f679-4d34-ae31-e7d646816a12" providerId="AD" clId="Web-{3A68B09F-2094-B000-F93C-11E3C151BEA4}" dt="2021-03-02T19:11:11.396" v="11" actId="688"/>
          <ac:spMkLst>
            <pc:docMk/>
            <pc:sldMk cId="0" sldId="311"/>
            <ac:spMk id="675" creationId="{00000000-0000-0000-0000-000000000000}"/>
          </ac:spMkLst>
        </pc:spChg>
        <pc:spChg chg="mod">
          <ac:chgData name="James Faupel" userId="S::james.faupel_mobot.org#ext#@websteru.onmicrosoft.com::47320c89-f679-4d34-ae31-e7d646816a12" providerId="AD" clId="Web-{3A68B09F-2094-B000-F93C-11E3C151BEA4}" dt="2021-03-02T19:10:48.583" v="9" actId="1076"/>
          <ac:spMkLst>
            <pc:docMk/>
            <pc:sldMk cId="0" sldId="311"/>
            <ac:spMk id="676" creationId="{00000000-0000-0000-0000-000000000000}"/>
          </ac:spMkLst>
        </pc:spChg>
      </pc:sldChg>
      <pc:sldChg chg="modSp">
        <pc:chgData name="James Faupel" userId="S::james.faupel_mobot.org#ext#@websteru.onmicrosoft.com::47320c89-f679-4d34-ae31-e7d646816a12" providerId="AD" clId="Web-{3A68B09F-2094-B000-F93C-11E3C151BEA4}" dt="2021-03-02T19:12:48.193" v="12" actId="1076"/>
        <pc:sldMkLst>
          <pc:docMk/>
          <pc:sldMk cId="0" sldId="321"/>
        </pc:sldMkLst>
        <pc:spChg chg="mod">
          <ac:chgData name="James Faupel" userId="S::james.faupel_mobot.org#ext#@websteru.onmicrosoft.com::47320c89-f679-4d34-ae31-e7d646816a12" providerId="AD" clId="Web-{3A68B09F-2094-B000-F93C-11E3C151BEA4}" dt="2021-03-02T19:12:48.193" v="12" actId="1076"/>
          <ac:spMkLst>
            <pc:docMk/>
            <pc:sldMk cId="0" sldId="321"/>
            <ac:spMk id="772" creationId="{00000000-0000-0000-0000-000000000000}"/>
          </ac:spMkLst>
        </pc:spChg>
      </pc:sldChg>
    </pc:docChg>
  </pc:docChgLst>
  <pc:docChgLst>
    <pc:chgData name="Michael Dawson" userId="S::michaeldawson21@webster.edu::a1677aa2-ddae-46fe-9679-a29127427c39" providerId="AD" clId="Web-{89A9B29F-30C0-B000-F010-BEB2E762E3BA}"/>
    <pc:docChg chg="addSld delSld modSld">
      <pc:chgData name="Michael Dawson" userId="S::michaeldawson21@webster.edu::a1677aa2-ddae-46fe-9679-a29127427c39" providerId="AD" clId="Web-{89A9B29F-30C0-B000-F010-BEB2E762E3BA}" dt="2021-03-09T19:17:41.428" v="8"/>
      <pc:docMkLst>
        <pc:docMk/>
      </pc:docMkLst>
      <pc:sldChg chg="addSp delSp modSp add del replId">
        <pc:chgData name="Michael Dawson" userId="S::michaeldawson21@webster.edu::a1677aa2-ddae-46fe-9679-a29127427c39" providerId="AD" clId="Web-{89A9B29F-30C0-B000-F010-BEB2E762E3BA}" dt="2021-03-09T19:17:41.428" v="8"/>
        <pc:sldMkLst>
          <pc:docMk/>
          <pc:sldMk cId="2296399566" sldId="355"/>
        </pc:sldMkLst>
        <pc:spChg chg="del mod">
          <ac:chgData name="Michael Dawson" userId="S::michaeldawson21@webster.edu::a1677aa2-ddae-46fe-9679-a29127427c39" providerId="AD" clId="Web-{89A9B29F-30C0-B000-F010-BEB2E762E3BA}" dt="2021-03-09T19:17:30.428" v="5"/>
          <ac:spMkLst>
            <pc:docMk/>
            <pc:sldMk cId="2296399566" sldId="355"/>
            <ac:spMk id="139" creationId="{00000000-0000-0000-0000-000000000000}"/>
          </ac:spMkLst>
        </pc:spChg>
        <pc:picChg chg="add del mod">
          <ac:chgData name="Michael Dawson" userId="S::michaeldawson21@webster.edu::a1677aa2-ddae-46fe-9679-a29127427c39" providerId="AD" clId="Web-{89A9B29F-30C0-B000-F010-BEB2E762E3BA}" dt="2021-03-09T19:17:34.537" v="7"/>
          <ac:picMkLst>
            <pc:docMk/>
            <pc:sldMk cId="2296399566" sldId="355"/>
            <ac:picMk id="2" creationId="{47CD8E98-6225-4870-9615-BB91BE3B926B}"/>
          </ac:picMkLst>
        </pc:picChg>
        <pc:picChg chg="del">
          <ac:chgData name="Michael Dawson" userId="S::michaeldawson21@webster.edu::a1677aa2-ddae-46fe-9679-a29127427c39" providerId="AD" clId="Web-{89A9B29F-30C0-B000-F010-BEB2E762E3BA}" dt="2021-03-09T19:17:24.771" v="3"/>
          <ac:picMkLst>
            <pc:docMk/>
            <pc:sldMk cId="2296399566" sldId="355"/>
            <ac:picMk id="140" creationId="{00000000-0000-0000-0000-000000000000}"/>
          </ac:picMkLst>
        </pc:picChg>
        <pc:picChg chg="del">
          <ac:chgData name="Michael Dawson" userId="S::michaeldawson21@webster.edu::a1677aa2-ddae-46fe-9679-a29127427c39" providerId="AD" clId="Web-{89A9B29F-30C0-B000-F010-BEB2E762E3BA}" dt="2021-03-09T19:17:23.459" v="2"/>
          <ac:picMkLst>
            <pc:docMk/>
            <pc:sldMk cId="2296399566" sldId="355"/>
            <ac:picMk id="141" creationId="{00000000-0000-0000-0000-000000000000}"/>
          </ac:picMkLst>
        </pc:picChg>
        <pc:picChg chg="del">
          <ac:chgData name="Michael Dawson" userId="S::michaeldawson21@webster.edu::a1677aa2-ddae-46fe-9679-a29127427c39" providerId="AD" clId="Web-{89A9B29F-30C0-B000-F010-BEB2E762E3BA}" dt="2021-03-09T19:17:23.428" v="1"/>
          <ac:picMkLst>
            <pc:docMk/>
            <pc:sldMk cId="2296399566" sldId="355"/>
            <ac:picMk id="142" creationId="{00000000-0000-0000-0000-000000000000}"/>
          </ac:picMkLst>
        </pc:picChg>
      </pc:sldChg>
    </pc:docChg>
  </pc:docChgLst>
  <pc:docChgLst>
    <pc:chgData name="Nicole Miller-Struttmann" userId="033cc765-ca50-4473-8448-fb7fb03c9eb0" providerId="ADAL" clId="{331EDBC0-0E2C-2246-BDFD-70DA8ED7A2D7}"/>
    <pc:docChg chg="modSld">
      <pc:chgData name="Nicole Miller-Struttmann" userId="033cc765-ca50-4473-8448-fb7fb03c9eb0" providerId="ADAL" clId="{331EDBC0-0E2C-2246-BDFD-70DA8ED7A2D7}" dt="2021-05-21T16:24:22.496" v="6" actId="1037"/>
      <pc:docMkLst>
        <pc:docMk/>
      </pc:docMkLst>
      <pc:sldChg chg="modSp mod">
        <pc:chgData name="Nicole Miller-Struttmann" userId="033cc765-ca50-4473-8448-fb7fb03c9eb0" providerId="ADAL" clId="{331EDBC0-0E2C-2246-BDFD-70DA8ED7A2D7}" dt="2021-05-21T16:24:22.496" v="6" actId="1037"/>
        <pc:sldMkLst>
          <pc:docMk/>
          <pc:sldMk cId="0" sldId="299"/>
        </pc:sldMkLst>
        <pc:spChg chg="mod">
          <ac:chgData name="Nicole Miller-Struttmann" userId="033cc765-ca50-4473-8448-fb7fb03c9eb0" providerId="ADAL" clId="{331EDBC0-0E2C-2246-BDFD-70DA8ED7A2D7}" dt="2021-05-21T16:24:22.496" v="6" actId="1037"/>
          <ac:spMkLst>
            <pc:docMk/>
            <pc:sldMk cId="0" sldId="299"/>
            <ac:spMk id="575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28F81ADE-C3FA-EDF8-4FA4-10BB6E61929F}"/>
    <pc:docChg chg="addSld delSld modSld">
      <pc:chgData name="Nicole Miller-Struttmann" userId="S::nicolem42@webster.edu::033cc765-ca50-4473-8448-fb7fb03c9eb0" providerId="AD" clId="Web-{28F81ADE-C3FA-EDF8-4FA4-10BB6E61929F}" dt="2022-07-27T16:22:41.461" v="45" actId="20577"/>
      <pc:docMkLst>
        <pc:docMk/>
      </pc:docMkLst>
      <pc:sldChg chg="new del">
        <pc:chgData name="Nicole Miller-Struttmann" userId="S::nicolem42@webster.edu::033cc765-ca50-4473-8448-fb7fb03c9eb0" providerId="AD" clId="Web-{28F81ADE-C3FA-EDF8-4FA4-10BB6E61929F}" dt="2022-07-27T16:16:51.303" v="1"/>
        <pc:sldMkLst>
          <pc:docMk/>
          <pc:sldMk cId="618908568" sldId="366"/>
        </pc:sldMkLst>
      </pc:sldChg>
      <pc:sldChg chg="new del">
        <pc:chgData name="Nicole Miller-Struttmann" userId="S::nicolem42@webster.edu::033cc765-ca50-4473-8448-fb7fb03c9eb0" providerId="AD" clId="Web-{28F81ADE-C3FA-EDF8-4FA4-10BB6E61929F}" dt="2022-07-27T16:16:55.100" v="3"/>
        <pc:sldMkLst>
          <pc:docMk/>
          <pc:sldMk cId="1966091497" sldId="366"/>
        </pc:sldMkLst>
      </pc:sldChg>
      <pc:sldChg chg="addSp delSp modSp add replId">
        <pc:chgData name="Nicole Miller-Struttmann" userId="S::nicolem42@webster.edu::033cc765-ca50-4473-8448-fb7fb03c9eb0" providerId="AD" clId="Web-{28F81ADE-C3FA-EDF8-4FA4-10BB6E61929F}" dt="2022-07-27T16:22:41.461" v="45" actId="20577"/>
        <pc:sldMkLst>
          <pc:docMk/>
          <pc:sldMk cId="3895957589" sldId="366"/>
        </pc:sldMkLst>
        <pc:spChg chg="add mod">
          <ac:chgData name="Nicole Miller-Struttmann" userId="S::nicolem42@webster.edu::033cc765-ca50-4473-8448-fb7fb03c9eb0" providerId="AD" clId="Web-{28F81ADE-C3FA-EDF8-4FA4-10BB6E61929F}" dt="2022-07-27T16:22:41.461" v="45" actId="20577"/>
          <ac:spMkLst>
            <pc:docMk/>
            <pc:sldMk cId="3895957589" sldId="366"/>
            <ac:spMk id="2" creationId="{B4607C54-6B38-E436-CC9D-0C6087C09253}"/>
          </ac:spMkLst>
        </pc:spChg>
        <pc:graphicFrameChg chg="del">
          <ac:chgData name="Nicole Miller-Struttmann" userId="S::nicolem42@webster.edu::033cc765-ca50-4473-8448-fb7fb03c9eb0" providerId="AD" clId="Web-{28F81ADE-C3FA-EDF8-4FA4-10BB6E61929F}" dt="2022-07-27T16:17:08.256" v="5"/>
          <ac:graphicFrameMkLst>
            <pc:docMk/>
            <pc:sldMk cId="3895957589" sldId="366"/>
            <ac:graphicFrameMk id="416" creationId="{00000000-0000-0000-0000-000000000000}"/>
          </ac:graphicFrameMkLst>
        </pc:graphicFrameChg>
      </pc:sldChg>
      <pc:sldChg chg="new del">
        <pc:chgData name="Nicole Miller-Struttmann" userId="S::nicolem42@webster.edu::033cc765-ca50-4473-8448-fb7fb03c9eb0" providerId="AD" clId="Web-{28F81ADE-C3FA-EDF8-4FA4-10BB6E61929F}" dt="2022-07-27T16:17:44.272" v="7"/>
        <pc:sldMkLst>
          <pc:docMk/>
          <pc:sldMk cId="1266130550" sldId="367"/>
        </pc:sldMkLst>
      </pc:sldChg>
    </pc:docChg>
  </pc:docChgLst>
  <pc:docChgLst>
    <pc:chgData name="Nicole Miller-Struttmann" userId="S::nicolem42@webster.edu::033cc765-ca50-4473-8448-fb7fb03c9eb0" providerId="AD" clId="Web-{F802520C-2BC3-BCFC-71F3-0150F18732DC}"/>
    <pc:docChg chg="modSld sldOrd">
      <pc:chgData name="Nicole Miller-Struttmann" userId="S::nicolem42@webster.edu::033cc765-ca50-4473-8448-fb7fb03c9eb0" providerId="AD" clId="Web-{F802520C-2BC3-BCFC-71F3-0150F18732DC}" dt="2022-10-12T15:23:19.915" v="149"/>
      <pc:docMkLst>
        <pc:docMk/>
      </pc:docMkLst>
      <pc:sldChg chg="modSp ord modNotes">
        <pc:chgData name="Nicole Miller-Struttmann" userId="S::nicolem42@webster.edu::033cc765-ca50-4473-8448-fb7fb03c9eb0" providerId="AD" clId="Web-{F802520C-2BC3-BCFC-71F3-0150F18732DC}" dt="2022-10-12T15:23:19.915" v="149"/>
        <pc:sldMkLst>
          <pc:docMk/>
          <pc:sldMk cId="0" sldId="279"/>
        </pc:sldMkLst>
        <pc:spChg chg="mod">
          <ac:chgData name="Nicole Miller-Struttmann" userId="S::nicolem42@webster.edu::033cc765-ca50-4473-8448-fb7fb03c9eb0" providerId="AD" clId="Web-{F802520C-2BC3-BCFC-71F3-0150F18732DC}" dt="2022-10-12T15:22:30.507" v="80" actId="20577"/>
          <ac:spMkLst>
            <pc:docMk/>
            <pc:sldMk cId="0" sldId="279"/>
            <ac:spMk id="418" creationId="{00000000-0000-0000-0000-000000000000}"/>
          </ac:spMkLst>
        </pc:spChg>
      </pc:sldChg>
      <pc:sldChg chg="ord modNotes">
        <pc:chgData name="Nicole Miller-Struttmann" userId="S::nicolem42@webster.edu::033cc765-ca50-4473-8448-fb7fb03c9eb0" providerId="AD" clId="Web-{F802520C-2BC3-BCFC-71F3-0150F18732DC}" dt="2022-10-12T15:21:33.739" v="76"/>
        <pc:sldMkLst>
          <pc:docMk/>
          <pc:sldMk cId="990789141" sldId="369"/>
        </pc:sldMkLst>
      </pc:sldChg>
    </pc:docChg>
  </pc:docChgLst>
  <pc:docChgLst>
    <pc:chgData name="Nicole Miller-Struttmann" userId="033cc765-ca50-4473-8448-fb7fb03c9eb0" providerId="ADAL" clId="{707305BF-ADA7-CF48-B96F-2AA2BF141E50}"/>
    <pc:docChg chg="modSld">
      <pc:chgData name="Nicole Miller-Struttmann" userId="033cc765-ca50-4473-8448-fb7fb03c9eb0" providerId="ADAL" clId="{707305BF-ADA7-CF48-B96F-2AA2BF141E50}" dt="2022-05-10T21:30:02.266" v="0" actId="114"/>
      <pc:docMkLst>
        <pc:docMk/>
      </pc:docMkLst>
      <pc:sldChg chg="modSp mod">
        <pc:chgData name="Nicole Miller-Struttmann" userId="033cc765-ca50-4473-8448-fb7fb03c9eb0" providerId="ADAL" clId="{707305BF-ADA7-CF48-B96F-2AA2BF141E50}" dt="2022-05-10T21:30:02.266" v="0" actId="114"/>
        <pc:sldMkLst>
          <pc:docMk/>
          <pc:sldMk cId="0" sldId="289"/>
        </pc:sldMkLst>
        <pc:spChg chg="mod">
          <ac:chgData name="Nicole Miller-Struttmann" userId="033cc765-ca50-4473-8448-fb7fb03c9eb0" providerId="ADAL" clId="{707305BF-ADA7-CF48-B96F-2AA2BF141E50}" dt="2022-05-10T21:30:02.266" v="0" actId="114"/>
          <ac:spMkLst>
            <pc:docMk/>
            <pc:sldMk cId="0" sldId="289"/>
            <ac:spMk id="493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4176A20D-73BD-3344-B66C-5B211D5B3B12}"/>
    <pc:docChg chg="modSld">
      <pc:chgData name="Nicole Miller-Struttmann" userId="S::nicolem42@webster.edu::033cc765-ca50-4473-8448-fb7fb03c9eb0" providerId="AD" clId="Web-{4176A20D-73BD-3344-B66C-5B211D5B3B12}" dt="2021-03-09T19:21:00.202" v="33" actId="20577"/>
      <pc:docMkLst>
        <pc:docMk/>
      </pc:docMkLst>
      <pc:sldChg chg="modSp">
        <pc:chgData name="Nicole Miller-Struttmann" userId="S::nicolem42@webster.edu::033cc765-ca50-4473-8448-fb7fb03c9eb0" providerId="AD" clId="Web-{4176A20D-73BD-3344-B66C-5B211D5B3B12}" dt="2021-03-09T19:20:31.295" v="29" actId="14100"/>
        <pc:sldMkLst>
          <pc:docMk/>
          <pc:sldMk cId="0" sldId="256"/>
        </pc:sldMkLst>
        <pc:spChg chg="mod">
          <ac:chgData name="Nicole Miller-Struttmann" userId="S::nicolem42@webster.edu::033cc765-ca50-4473-8448-fb7fb03c9eb0" providerId="AD" clId="Web-{4176A20D-73BD-3344-B66C-5B211D5B3B12}" dt="2021-03-09T19:20:31.295" v="29" actId="14100"/>
          <ac:spMkLst>
            <pc:docMk/>
            <pc:sldMk cId="0" sldId="256"/>
            <ac:spMk id="91" creationId="{00000000-0000-0000-0000-000000000000}"/>
          </ac:spMkLst>
        </pc:spChg>
      </pc:sldChg>
      <pc:sldChg chg="modSp">
        <pc:chgData name="Nicole Miller-Struttmann" userId="S::nicolem42@webster.edu::033cc765-ca50-4473-8448-fb7fb03c9eb0" providerId="AD" clId="Web-{4176A20D-73BD-3344-B66C-5B211D5B3B12}" dt="2021-03-09T19:21:00.202" v="33" actId="20577"/>
        <pc:sldMkLst>
          <pc:docMk/>
          <pc:sldMk cId="0" sldId="257"/>
        </pc:sldMkLst>
        <pc:spChg chg="mod">
          <ac:chgData name="Nicole Miller-Struttmann" userId="S::nicolem42@webster.edu::033cc765-ca50-4473-8448-fb7fb03c9eb0" providerId="AD" clId="Web-{4176A20D-73BD-3344-B66C-5B211D5B3B12}" dt="2021-03-09T19:21:00.202" v="33" actId="20577"/>
          <ac:spMkLst>
            <pc:docMk/>
            <pc:sldMk cId="0" sldId="257"/>
            <ac:spMk id="101" creationId="{00000000-0000-0000-0000-000000000000}"/>
          </ac:spMkLst>
        </pc:spChg>
      </pc:sldChg>
    </pc:docChg>
  </pc:docChgLst>
  <pc:docChgLst>
    <pc:chgData name="Nicole Miller-Struttmann" userId="033cc765-ca50-4473-8448-fb7fb03c9eb0" providerId="ADAL" clId="{39480633-9B25-DD4E-BF04-1298529F997B}"/>
    <pc:docChg chg="custSel delSld modSld">
      <pc:chgData name="Nicole Miller-Struttmann" userId="033cc765-ca50-4473-8448-fb7fb03c9eb0" providerId="ADAL" clId="{39480633-9B25-DD4E-BF04-1298529F997B}" dt="2023-07-27T20:30:15.355" v="66" actId="20577"/>
      <pc:docMkLst>
        <pc:docMk/>
      </pc:docMkLst>
      <pc:sldChg chg="delSp modSp mod">
        <pc:chgData name="Nicole Miller-Struttmann" userId="033cc765-ca50-4473-8448-fb7fb03c9eb0" providerId="ADAL" clId="{39480633-9B25-DD4E-BF04-1298529F997B}" dt="2023-07-27T20:29:03.445" v="2" actId="1076"/>
        <pc:sldMkLst>
          <pc:docMk/>
          <pc:sldMk cId="628045409" sldId="349"/>
        </pc:sldMkLst>
        <pc:spChg chg="mod">
          <ac:chgData name="Nicole Miller-Struttmann" userId="033cc765-ca50-4473-8448-fb7fb03c9eb0" providerId="ADAL" clId="{39480633-9B25-DD4E-BF04-1298529F997B}" dt="2023-07-27T20:29:03.445" v="2" actId="1076"/>
          <ac:spMkLst>
            <pc:docMk/>
            <pc:sldMk cId="628045409" sldId="349"/>
            <ac:spMk id="7" creationId="{CA9F2BD0-638F-20B8-5E9A-9503A9CF9003}"/>
          </ac:spMkLst>
        </pc:spChg>
        <pc:spChg chg="del">
          <ac:chgData name="Nicole Miller-Struttmann" userId="033cc765-ca50-4473-8448-fb7fb03c9eb0" providerId="ADAL" clId="{39480633-9B25-DD4E-BF04-1298529F997B}" dt="2023-07-27T20:28:59.770" v="1" actId="478"/>
          <ac:spMkLst>
            <pc:docMk/>
            <pc:sldMk cId="628045409" sldId="349"/>
            <ac:spMk id="8" creationId="{987E6678-0919-4018-9B43-768EA5F0183E}"/>
          </ac:spMkLst>
        </pc:spChg>
        <pc:spChg chg="del">
          <ac:chgData name="Nicole Miller-Struttmann" userId="033cc765-ca50-4473-8448-fb7fb03c9eb0" providerId="ADAL" clId="{39480633-9B25-DD4E-BF04-1298529F997B}" dt="2023-07-27T20:28:59.770" v="1" actId="478"/>
          <ac:spMkLst>
            <pc:docMk/>
            <pc:sldMk cId="628045409" sldId="349"/>
            <ac:spMk id="14" creationId="{1D63FC74-9273-4745-BD6B-B1B8AFA9AA40}"/>
          </ac:spMkLst>
        </pc:spChg>
        <pc:picChg chg="del">
          <ac:chgData name="Nicole Miller-Struttmann" userId="033cc765-ca50-4473-8448-fb7fb03c9eb0" providerId="ADAL" clId="{39480633-9B25-DD4E-BF04-1298529F997B}" dt="2023-07-27T20:28:59.770" v="1" actId="478"/>
          <ac:picMkLst>
            <pc:docMk/>
            <pc:sldMk cId="628045409" sldId="349"/>
            <ac:picMk id="9" creationId="{6F0DA5EC-EDE3-45B8-AF5F-D8121F76AEFA}"/>
          </ac:picMkLst>
        </pc:picChg>
      </pc:sldChg>
      <pc:sldChg chg="addSp delSp modSp mod">
        <pc:chgData name="Nicole Miller-Struttmann" userId="033cc765-ca50-4473-8448-fb7fb03c9eb0" providerId="ADAL" clId="{39480633-9B25-DD4E-BF04-1298529F997B}" dt="2023-07-27T20:30:07.156" v="62" actId="20577"/>
        <pc:sldMkLst>
          <pc:docMk/>
          <pc:sldMk cId="71538232" sldId="350"/>
        </pc:sldMkLst>
        <pc:spChg chg="del">
          <ac:chgData name="Nicole Miller-Struttmann" userId="033cc765-ca50-4473-8448-fb7fb03c9eb0" providerId="ADAL" clId="{39480633-9B25-DD4E-BF04-1298529F997B}" dt="2023-07-27T20:29:16.170" v="3" actId="478"/>
          <ac:spMkLst>
            <pc:docMk/>
            <pc:sldMk cId="71538232" sldId="350"/>
            <ac:spMk id="2" creationId="{E3BF66EA-F9EB-4A8A-BA2B-8BFFF13C87A1}"/>
          </ac:spMkLst>
        </pc:spChg>
        <pc:spChg chg="del">
          <ac:chgData name="Nicole Miller-Struttmann" userId="033cc765-ca50-4473-8448-fb7fb03c9eb0" providerId="ADAL" clId="{39480633-9B25-DD4E-BF04-1298529F997B}" dt="2023-07-27T20:29:16.170" v="3" actId="478"/>
          <ac:spMkLst>
            <pc:docMk/>
            <pc:sldMk cId="71538232" sldId="350"/>
            <ac:spMk id="3" creationId="{4178973F-E27E-4856-B11A-B94A1A51B786}"/>
          </ac:spMkLst>
        </pc:spChg>
        <pc:spChg chg="add mod">
          <ac:chgData name="Nicole Miller-Struttmann" userId="033cc765-ca50-4473-8448-fb7fb03c9eb0" providerId="ADAL" clId="{39480633-9B25-DD4E-BF04-1298529F997B}" dt="2023-07-27T20:30:07.156" v="62" actId="20577"/>
          <ac:spMkLst>
            <pc:docMk/>
            <pc:sldMk cId="71538232" sldId="350"/>
            <ac:spMk id="4" creationId="{A7C9B35F-66E6-B8DC-22BB-8DF80A2F30F6}"/>
          </ac:spMkLst>
        </pc:spChg>
        <pc:spChg chg="del">
          <ac:chgData name="Nicole Miller-Struttmann" userId="033cc765-ca50-4473-8448-fb7fb03c9eb0" providerId="ADAL" clId="{39480633-9B25-DD4E-BF04-1298529F997B}" dt="2023-07-27T20:29:16.170" v="3" actId="478"/>
          <ac:spMkLst>
            <pc:docMk/>
            <pc:sldMk cId="71538232" sldId="350"/>
            <ac:spMk id="7" creationId="{20BED66C-33C8-4587-BD3D-5D78E891513C}"/>
          </ac:spMkLst>
        </pc:spChg>
        <pc:picChg chg="del">
          <ac:chgData name="Nicole Miller-Struttmann" userId="033cc765-ca50-4473-8448-fb7fb03c9eb0" providerId="ADAL" clId="{39480633-9B25-DD4E-BF04-1298529F997B}" dt="2023-07-27T20:29:16.170" v="3" actId="478"/>
          <ac:picMkLst>
            <pc:docMk/>
            <pc:sldMk cId="71538232" sldId="350"/>
            <ac:picMk id="6" creationId="{5E6790D8-80BE-8A81-BBD6-07F263DF4939}"/>
          </ac:picMkLst>
        </pc:picChg>
      </pc:sldChg>
      <pc:sldChg chg="addSp delSp modSp mod">
        <pc:chgData name="Nicole Miller-Struttmann" userId="033cc765-ca50-4473-8448-fb7fb03c9eb0" providerId="ADAL" clId="{39480633-9B25-DD4E-BF04-1298529F997B}" dt="2023-07-27T20:30:15.355" v="66" actId="20577"/>
        <pc:sldMkLst>
          <pc:docMk/>
          <pc:sldMk cId="1444476598" sldId="351"/>
        </pc:sldMkLst>
        <pc:spChg chg="del">
          <ac:chgData name="Nicole Miller-Struttmann" userId="033cc765-ca50-4473-8448-fb7fb03c9eb0" providerId="ADAL" clId="{39480633-9B25-DD4E-BF04-1298529F997B}" dt="2023-07-27T20:29:25.162" v="7" actId="478"/>
          <ac:spMkLst>
            <pc:docMk/>
            <pc:sldMk cId="1444476598" sldId="351"/>
            <ac:spMk id="2" creationId="{F0209441-F9E5-4E6E-B2C3-83092C18E3FD}"/>
          </ac:spMkLst>
        </pc:spChg>
        <pc:spChg chg="add mod">
          <ac:chgData name="Nicole Miller-Struttmann" userId="033cc765-ca50-4473-8448-fb7fb03c9eb0" providerId="ADAL" clId="{39480633-9B25-DD4E-BF04-1298529F997B}" dt="2023-07-27T20:30:15.355" v="66" actId="20577"/>
          <ac:spMkLst>
            <pc:docMk/>
            <pc:sldMk cId="1444476598" sldId="351"/>
            <ac:spMk id="4" creationId="{C13E6A00-F8D1-5FCD-B61A-7A66B1B6A17E}"/>
          </ac:spMkLst>
        </pc:spChg>
        <pc:spChg chg="del">
          <ac:chgData name="Nicole Miller-Struttmann" userId="033cc765-ca50-4473-8448-fb7fb03c9eb0" providerId="ADAL" clId="{39480633-9B25-DD4E-BF04-1298529F997B}" dt="2023-07-27T20:29:25.162" v="7" actId="478"/>
          <ac:spMkLst>
            <pc:docMk/>
            <pc:sldMk cId="1444476598" sldId="351"/>
            <ac:spMk id="6" creationId="{13C86291-5418-BB97-9DA7-C41D275D13E0}"/>
          </ac:spMkLst>
        </pc:spChg>
        <pc:spChg chg="del">
          <ac:chgData name="Nicole Miller-Struttmann" userId="033cc765-ca50-4473-8448-fb7fb03c9eb0" providerId="ADAL" clId="{39480633-9B25-DD4E-BF04-1298529F997B}" dt="2023-07-27T20:29:25.162" v="7" actId="478"/>
          <ac:spMkLst>
            <pc:docMk/>
            <pc:sldMk cId="1444476598" sldId="351"/>
            <ac:spMk id="11" creationId="{0D50177E-07EF-4719-B686-19B3176035FA}"/>
          </ac:spMkLst>
        </pc:spChg>
        <pc:picChg chg="del">
          <ac:chgData name="Nicole Miller-Struttmann" userId="033cc765-ca50-4473-8448-fb7fb03c9eb0" providerId="ADAL" clId="{39480633-9B25-DD4E-BF04-1298529F997B}" dt="2023-07-27T20:29:25.162" v="7" actId="478"/>
          <ac:picMkLst>
            <pc:docMk/>
            <pc:sldMk cId="1444476598" sldId="351"/>
            <ac:picMk id="3" creationId="{A8667937-5225-7D1D-7C09-068B5FA36E54}"/>
          </ac:picMkLst>
        </pc:picChg>
      </pc:sldChg>
      <pc:sldChg chg="addSp delSp modSp mod">
        <pc:chgData name="Nicole Miller-Struttmann" userId="033cc765-ca50-4473-8448-fb7fb03c9eb0" providerId="ADAL" clId="{39480633-9B25-DD4E-BF04-1298529F997B}" dt="2023-07-27T20:30:09.732" v="64" actId="20577"/>
        <pc:sldMkLst>
          <pc:docMk/>
          <pc:sldMk cId="2885095762" sldId="352"/>
        </pc:sldMkLst>
        <pc:spChg chg="del">
          <ac:chgData name="Nicole Miller-Struttmann" userId="033cc765-ca50-4473-8448-fb7fb03c9eb0" providerId="ADAL" clId="{39480633-9B25-DD4E-BF04-1298529F997B}" dt="2023-07-27T20:29:20.625" v="5" actId="478"/>
          <ac:spMkLst>
            <pc:docMk/>
            <pc:sldMk cId="2885095762" sldId="352"/>
            <ac:spMk id="2" creationId="{3C24A811-DFB8-4230-B5E2-40AEF0920C31}"/>
          </ac:spMkLst>
        </pc:spChg>
        <pc:spChg chg="add mod">
          <ac:chgData name="Nicole Miller-Struttmann" userId="033cc765-ca50-4473-8448-fb7fb03c9eb0" providerId="ADAL" clId="{39480633-9B25-DD4E-BF04-1298529F997B}" dt="2023-07-27T20:30:09.732" v="64" actId="20577"/>
          <ac:spMkLst>
            <pc:docMk/>
            <pc:sldMk cId="2885095762" sldId="352"/>
            <ac:spMk id="4" creationId="{54D6C296-A581-B159-1469-B525A0BBCF67}"/>
          </ac:spMkLst>
        </pc:spChg>
        <pc:spChg chg="del">
          <ac:chgData name="Nicole Miller-Struttmann" userId="033cc765-ca50-4473-8448-fb7fb03c9eb0" providerId="ADAL" clId="{39480633-9B25-DD4E-BF04-1298529F997B}" dt="2023-07-27T20:29:20.625" v="5" actId="478"/>
          <ac:spMkLst>
            <pc:docMk/>
            <pc:sldMk cId="2885095762" sldId="352"/>
            <ac:spMk id="7" creationId="{794C609A-DF92-4E78-B683-CDFA1D242633}"/>
          </ac:spMkLst>
        </pc:spChg>
        <pc:spChg chg="del">
          <ac:chgData name="Nicole Miller-Struttmann" userId="033cc765-ca50-4473-8448-fb7fb03c9eb0" providerId="ADAL" clId="{39480633-9B25-DD4E-BF04-1298529F997B}" dt="2023-07-27T20:29:20.625" v="5" actId="478"/>
          <ac:spMkLst>
            <pc:docMk/>
            <pc:sldMk cId="2885095762" sldId="352"/>
            <ac:spMk id="10" creationId="{84762E6D-34B3-7E6F-3307-FF66100E89E2}"/>
          </ac:spMkLst>
        </pc:spChg>
        <pc:picChg chg="del">
          <ac:chgData name="Nicole Miller-Struttmann" userId="033cc765-ca50-4473-8448-fb7fb03c9eb0" providerId="ADAL" clId="{39480633-9B25-DD4E-BF04-1298529F997B}" dt="2023-07-27T20:29:20.625" v="5" actId="478"/>
          <ac:picMkLst>
            <pc:docMk/>
            <pc:sldMk cId="2885095762" sldId="352"/>
            <ac:picMk id="3" creationId="{01A3D830-79F4-C900-1323-B0BAE56EE6A4}"/>
          </ac:picMkLst>
        </pc:picChg>
      </pc:sldChg>
      <pc:sldChg chg="addSp delSp modSp mod">
        <pc:chgData name="Nicole Miller-Struttmann" userId="033cc765-ca50-4473-8448-fb7fb03c9eb0" providerId="ADAL" clId="{39480633-9B25-DD4E-BF04-1298529F997B}" dt="2023-07-27T20:30:02.162" v="60" actId="122"/>
        <pc:sldMkLst>
          <pc:docMk/>
          <pc:sldMk cId="1008219549" sldId="354"/>
        </pc:sldMkLst>
        <pc:spChg chg="del">
          <ac:chgData name="Nicole Miller-Struttmann" userId="033cc765-ca50-4473-8448-fb7fb03c9eb0" providerId="ADAL" clId="{39480633-9B25-DD4E-BF04-1298529F997B}" dt="2023-07-27T20:29:29.840" v="9" actId="478"/>
          <ac:spMkLst>
            <pc:docMk/>
            <pc:sldMk cId="1008219549" sldId="354"/>
            <ac:spMk id="2" creationId="{76679335-CBB1-4825-B357-E4FE1A0457DA}"/>
          </ac:spMkLst>
        </pc:spChg>
        <pc:spChg chg="add mod">
          <ac:chgData name="Nicole Miller-Struttmann" userId="033cc765-ca50-4473-8448-fb7fb03c9eb0" providerId="ADAL" clId="{39480633-9B25-DD4E-BF04-1298529F997B}" dt="2023-07-27T20:30:02.162" v="60" actId="122"/>
          <ac:spMkLst>
            <pc:docMk/>
            <pc:sldMk cId="1008219549" sldId="354"/>
            <ac:spMk id="4" creationId="{B5D07E0F-69A9-31C7-FCC4-F7E5ADAB4369}"/>
          </ac:spMkLst>
        </pc:spChg>
        <pc:spChg chg="del">
          <ac:chgData name="Nicole Miller-Struttmann" userId="033cc765-ca50-4473-8448-fb7fb03c9eb0" providerId="ADAL" clId="{39480633-9B25-DD4E-BF04-1298529F997B}" dt="2023-07-27T20:29:54.770" v="58" actId="478"/>
          <ac:spMkLst>
            <pc:docMk/>
            <pc:sldMk cId="1008219549" sldId="354"/>
            <ac:spMk id="6" creationId="{DED96A59-4B0E-475E-9C06-F21ECD170FE3}"/>
          </ac:spMkLst>
        </pc:spChg>
        <pc:spChg chg="del">
          <ac:chgData name="Nicole Miller-Struttmann" userId="033cc765-ca50-4473-8448-fb7fb03c9eb0" providerId="ADAL" clId="{39480633-9B25-DD4E-BF04-1298529F997B}" dt="2023-07-27T20:29:29.840" v="9" actId="478"/>
          <ac:spMkLst>
            <pc:docMk/>
            <pc:sldMk cId="1008219549" sldId="354"/>
            <ac:spMk id="7" creationId="{3DD3FC9C-2AA4-426F-B349-6FA7AE5659B0}"/>
          </ac:spMkLst>
        </pc:spChg>
        <pc:picChg chg="del">
          <ac:chgData name="Nicole Miller-Struttmann" userId="033cc765-ca50-4473-8448-fb7fb03c9eb0" providerId="ADAL" clId="{39480633-9B25-DD4E-BF04-1298529F997B}" dt="2023-07-27T20:29:29.840" v="9" actId="478"/>
          <ac:picMkLst>
            <pc:docMk/>
            <pc:sldMk cId="1008219549" sldId="354"/>
            <ac:picMk id="3" creationId="{AA2ED34C-F4A8-1C9F-FA48-2377878DAE50}"/>
          </ac:picMkLst>
        </pc:picChg>
      </pc:sldChg>
      <pc:sldChg chg="del">
        <pc:chgData name="Nicole Miller-Struttmann" userId="033cc765-ca50-4473-8448-fb7fb03c9eb0" providerId="ADAL" clId="{39480633-9B25-DD4E-BF04-1298529F997B}" dt="2023-07-27T20:26:44.624" v="0" actId="2696"/>
        <pc:sldMkLst>
          <pc:docMk/>
          <pc:sldMk cId="2351310042" sldId="372"/>
        </pc:sldMkLst>
      </pc:sldChg>
    </pc:docChg>
  </pc:docChgLst>
  <pc:docChgLst>
    <pc:chgData name="Michael Dawson" userId="S::michaeldawson21@webster.edu::a1677aa2-ddae-46fe-9679-a29127427c39" providerId="AD" clId="Web-{3045D2E6-594F-0A3C-0904-79182A00B910}"/>
    <pc:docChg chg="modSld">
      <pc:chgData name="Michael Dawson" userId="S::michaeldawson21@webster.edu::a1677aa2-ddae-46fe-9679-a29127427c39" providerId="AD" clId="Web-{3045D2E6-594F-0A3C-0904-79182A00B910}" dt="2022-08-17T14:25:09.298" v="12" actId="20577"/>
      <pc:docMkLst>
        <pc:docMk/>
      </pc:docMkLst>
      <pc:sldChg chg="modSp">
        <pc:chgData name="Michael Dawson" userId="S::michaeldawson21@webster.edu::a1677aa2-ddae-46fe-9679-a29127427c39" providerId="AD" clId="Web-{3045D2E6-594F-0A3C-0904-79182A00B910}" dt="2022-08-17T14:25:09.298" v="12" actId="20577"/>
        <pc:sldMkLst>
          <pc:docMk/>
          <pc:sldMk cId="0" sldId="256"/>
        </pc:sldMkLst>
        <pc:spChg chg="mod">
          <ac:chgData name="Michael Dawson" userId="S::michaeldawson21@webster.edu::a1677aa2-ddae-46fe-9679-a29127427c39" providerId="AD" clId="Web-{3045D2E6-594F-0A3C-0904-79182A00B910}" dt="2022-08-17T14:25:09.298" v="12" actId="20577"/>
          <ac:spMkLst>
            <pc:docMk/>
            <pc:sldMk cId="0" sldId="256"/>
            <ac:spMk id="92" creationId="{00000000-0000-0000-0000-000000000000}"/>
          </ac:spMkLst>
        </pc:spChg>
      </pc:sldChg>
    </pc:docChg>
  </pc:docChgLst>
  <pc:docChgLst>
    <pc:chgData name="jgauble@stlzoo.org" userId="S::urn:spo:guest#jgauble@stlzoo.org::" providerId="AD" clId="Web-{2E0C7937-9622-4742-6D99-5FA643AE1DE1}"/>
    <pc:docChg chg="modSld">
      <pc:chgData name="jgauble@stlzoo.org" userId="S::urn:spo:guest#jgauble@stlzoo.org::" providerId="AD" clId="Web-{2E0C7937-9622-4742-6D99-5FA643AE1DE1}" dt="2023-09-20T15:18:12.083" v="2" actId="20577"/>
      <pc:docMkLst>
        <pc:docMk/>
      </pc:docMkLst>
      <pc:sldChg chg="modSp">
        <pc:chgData name="jgauble@stlzoo.org" userId="S::urn:spo:guest#jgauble@stlzoo.org::" providerId="AD" clId="Web-{2E0C7937-9622-4742-6D99-5FA643AE1DE1}" dt="2023-09-20T15:18:12.083" v="2" actId="20577"/>
        <pc:sldMkLst>
          <pc:docMk/>
          <pc:sldMk cId="1387056389" sldId="370"/>
        </pc:sldMkLst>
        <pc:spChg chg="mod">
          <ac:chgData name="jgauble@stlzoo.org" userId="S::urn:spo:guest#jgauble@stlzoo.org::" providerId="AD" clId="Web-{2E0C7937-9622-4742-6D99-5FA643AE1DE1}" dt="2023-09-20T15:18:12.083" v="2" actId="20577"/>
          <ac:spMkLst>
            <pc:docMk/>
            <pc:sldMk cId="1387056389" sldId="370"/>
            <ac:spMk id="2" creationId="{ED0D9CF2-A41D-9873-E8EB-E3B90DDEFFA6}"/>
          </ac:spMkLst>
        </pc:spChg>
      </pc:sldChg>
      <pc:sldChg chg="modSp">
        <pc:chgData name="jgauble@stlzoo.org" userId="S::urn:spo:guest#jgauble@stlzoo.org::" providerId="AD" clId="Web-{2E0C7937-9622-4742-6D99-5FA643AE1DE1}" dt="2023-09-20T15:18:05.723" v="1" actId="20577"/>
        <pc:sldMkLst>
          <pc:docMk/>
          <pc:sldMk cId="423457474" sldId="371"/>
        </pc:sldMkLst>
        <pc:spChg chg="mod">
          <ac:chgData name="jgauble@stlzoo.org" userId="S::urn:spo:guest#jgauble@stlzoo.org::" providerId="AD" clId="Web-{2E0C7937-9622-4742-6D99-5FA643AE1DE1}" dt="2023-09-20T15:18:05.723" v="1" actId="20577"/>
          <ac:spMkLst>
            <pc:docMk/>
            <pc:sldMk cId="423457474" sldId="371"/>
            <ac:spMk id="2" creationId="{ED0D9CF2-A41D-9873-E8EB-E3B90DDEFFA6}"/>
          </ac:spMkLst>
        </pc:spChg>
      </pc:sldChg>
    </pc:docChg>
  </pc:docChgLst>
  <pc:docChgLst>
    <pc:chgData name="Nicole Miller-Struttmann" userId="033cc765-ca50-4473-8448-fb7fb03c9eb0" providerId="ADAL" clId="{F9075FD9-0210-C74B-AB4D-4D757CBCE6CF}"/>
    <pc:docChg chg="undo custSel addSld delSld modSld sldOrd modShowInfo">
      <pc:chgData name="Nicole Miller-Struttmann" userId="033cc765-ca50-4473-8448-fb7fb03c9eb0" providerId="ADAL" clId="{F9075FD9-0210-C74B-AB4D-4D757CBCE6CF}" dt="2021-04-07T00:19:33.442" v="3252"/>
      <pc:docMkLst>
        <pc:docMk/>
      </pc:docMkLst>
      <pc:sldChg chg="modSp mod">
        <pc:chgData name="Nicole Miller-Struttmann" userId="033cc765-ca50-4473-8448-fb7fb03c9eb0" providerId="ADAL" clId="{F9075FD9-0210-C74B-AB4D-4D757CBCE6CF}" dt="2021-03-10T20:22:46.408" v="625" actId="20577"/>
        <pc:sldMkLst>
          <pc:docMk/>
          <pc:sldMk cId="0" sldId="257"/>
        </pc:sldMkLst>
        <pc:spChg chg="mod">
          <ac:chgData name="Nicole Miller-Struttmann" userId="033cc765-ca50-4473-8448-fb7fb03c9eb0" providerId="ADAL" clId="{F9075FD9-0210-C74B-AB4D-4D757CBCE6CF}" dt="2021-03-10T20:22:46.408" v="625" actId="20577"/>
          <ac:spMkLst>
            <pc:docMk/>
            <pc:sldMk cId="0" sldId="257"/>
            <ac:spMk id="101" creationId="{00000000-0000-0000-0000-000000000000}"/>
          </ac:spMkLst>
        </pc:spChg>
        <pc:spChg chg="mod">
          <ac:chgData name="Nicole Miller-Struttmann" userId="033cc765-ca50-4473-8448-fb7fb03c9eb0" providerId="ADAL" clId="{F9075FD9-0210-C74B-AB4D-4D757CBCE6CF}" dt="2021-03-10T20:22:31.460" v="618" actId="12"/>
          <ac:spMkLst>
            <pc:docMk/>
            <pc:sldMk cId="0" sldId="257"/>
            <ac:spMk id="102" creationId="{00000000-0000-0000-0000-000000000000}"/>
          </ac:spMkLst>
        </pc:spChg>
      </pc:sldChg>
      <pc:sldChg chg="modSp mod modNotesTx">
        <pc:chgData name="Nicole Miller-Struttmann" userId="033cc765-ca50-4473-8448-fb7fb03c9eb0" providerId="ADAL" clId="{F9075FD9-0210-C74B-AB4D-4D757CBCE6CF}" dt="2021-04-06T18:18:55.771" v="1180" actId="20577"/>
        <pc:sldMkLst>
          <pc:docMk/>
          <pc:sldMk cId="0" sldId="258"/>
        </pc:sldMkLst>
        <pc:spChg chg="mod">
          <ac:chgData name="Nicole Miller-Struttmann" userId="033cc765-ca50-4473-8448-fb7fb03c9eb0" providerId="ADAL" clId="{F9075FD9-0210-C74B-AB4D-4D757CBCE6CF}" dt="2021-04-06T18:16:17.613" v="852" actId="14100"/>
          <ac:spMkLst>
            <pc:docMk/>
            <pc:sldMk cId="0" sldId="258"/>
            <ac:spMk id="111" creationId="{00000000-0000-0000-0000-000000000000}"/>
          </ac:spMkLst>
        </pc:spChg>
        <pc:spChg chg="mod">
          <ac:chgData name="Nicole Miller-Struttmann" userId="033cc765-ca50-4473-8448-fb7fb03c9eb0" providerId="ADAL" clId="{F9075FD9-0210-C74B-AB4D-4D757CBCE6CF}" dt="2021-04-06T18:16:10.786" v="851" actId="404"/>
          <ac:spMkLst>
            <pc:docMk/>
            <pc:sldMk cId="0" sldId="258"/>
            <ac:spMk id="112" creationId="{00000000-0000-0000-0000-000000000000}"/>
          </ac:spMkLst>
        </pc:spChg>
      </pc:sldChg>
      <pc:sldChg chg="modAnim modNotesTx">
        <pc:chgData name="Nicole Miller-Struttmann" userId="033cc765-ca50-4473-8448-fb7fb03c9eb0" providerId="ADAL" clId="{F9075FD9-0210-C74B-AB4D-4D757CBCE6CF}" dt="2021-04-06T18:20:03.989" v="1184" actId="20577"/>
        <pc:sldMkLst>
          <pc:docMk/>
          <pc:sldMk cId="0" sldId="259"/>
        </pc:sldMkLst>
      </pc:sldChg>
      <pc:sldChg chg="modNotesTx">
        <pc:chgData name="Nicole Miller-Struttmann" userId="033cc765-ca50-4473-8448-fb7fb03c9eb0" providerId="ADAL" clId="{F9075FD9-0210-C74B-AB4D-4D757CBCE6CF}" dt="2021-04-06T18:27:29.641" v="1364" actId="20577"/>
        <pc:sldMkLst>
          <pc:docMk/>
          <pc:sldMk cId="0" sldId="271"/>
        </pc:sldMkLst>
      </pc:sldChg>
      <pc:sldChg chg="modSp mod">
        <pc:chgData name="Nicole Miller-Struttmann" userId="033cc765-ca50-4473-8448-fb7fb03c9eb0" providerId="ADAL" clId="{F9075FD9-0210-C74B-AB4D-4D757CBCE6CF}" dt="2021-04-06T18:24:31.066" v="1218" actId="14100"/>
        <pc:sldMkLst>
          <pc:docMk/>
          <pc:sldMk cId="0" sldId="272"/>
        </pc:sldMkLst>
        <pc:picChg chg="mod">
          <ac:chgData name="Nicole Miller-Struttmann" userId="033cc765-ca50-4473-8448-fb7fb03c9eb0" providerId="ADAL" clId="{F9075FD9-0210-C74B-AB4D-4D757CBCE6CF}" dt="2021-04-06T18:24:31.066" v="1218" actId="14100"/>
          <ac:picMkLst>
            <pc:docMk/>
            <pc:sldMk cId="0" sldId="272"/>
            <ac:picMk id="318" creationId="{00000000-0000-0000-0000-000000000000}"/>
          </ac:picMkLst>
        </pc:picChg>
      </pc:sldChg>
      <pc:sldChg chg="modNotesTx">
        <pc:chgData name="Nicole Miller-Struttmann" userId="033cc765-ca50-4473-8448-fb7fb03c9eb0" providerId="ADAL" clId="{F9075FD9-0210-C74B-AB4D-4D757CBCE6CF}" dt="2021-04-06T18:29:57.600" v="1607" actId="20577"/>
        <pc:sldMkLst>
          <pc:docMk/>
          <pc:sldMk cId="0" sldId="280"/>
        </pc:sldMkLst>
      </pc:sldChg>
      <pc:sldChg chg="modSp mod modShow">
        <pc:chgData name="Nicole Miller-Struttmann" userId="033cc765-ca50-4473-8448-fb7fb03c9eb0" providerId="ADAL" clId="{F9075FD9-0210-C74B-AB4D-4D757CBCE6CF}" dt="2021-04-06T18:31:44.404" v="1943" actId="20577"/>
        <pc:sldMkLst>
          <pc:docMk/>
          <pc:sldMk cId="0" sldId="281"/>
        </pc:sldMkLst>
        <pc:spChg chg="mod">
          <ac:chgData name="Nicole Miller-Struttmann" userId="033cc765-ca50-4473-8448-fb7fb03c9eb0" providerId="ADAL" clId="{F9075FD9-0210-C74B-AB4D-4D757CBCE6CF}" dt="2021-04-06T18:31:44.404" v="1943" actId="20577"/>
          <ac:spMkLst>
            <pc:docMk/>
            <pc:sldMk cId="0" sldId="281"/>
            <ac:spMk id="432" creationId="{00000000-0000-0000-0000-000000000000}"/>
          </ac:spMkLst>
        </pc:spChg>
      </pc:sldChg>
      <pc:sldChg chg="modSp mod">
        <pc:chgData name="Nicole Miller-Struttmann" userId="033cc765-ca50-4473-8448-fb7fb03c9eb0" providerId="ADAL" clId="{F9075FD9-0210-C74B-AB4D-4D757CBCE6CF}" dt="2021-04-06T18:33:04.220" v="1998" actId="20577"/>
        <pc:sldMkLst>
          <pc:docMk/>
          <pc:sldMk cId="0" sldId="301"/>
        </pc:sldMkLst>
        <pc:spChg chg="mod">
          <ac:chgData name="Nicole Miller-Struttmann" userId="033cc765-ca50-4473-8448-fb7fb03c9eb0" providerId="ADAL" clId="{F9075FD9-0210-C74B-AB4D-4D757CBCE6CF}" dt="2021-04-06T18:33:04.220" v="1998" actId="20577"/>
          <ac:spMkLst>
            <pc:docMk/>
            <pc:sldMk cId="0" sldId="301"/>
            <ac:spMk id="2" creationId="{7E683633-F9B9-4F11-B46C-459D2FE2E43C}"/>
          </ac:spMkLst>
        </pc:spChg>
      </pc:sldChg>
      <pc:sldChg chg="modSp mod">
        <pc:chgData name="Nicole Miller-Struttmann" userId="033cc765-ca50-4473-8448-fb7fb03c9eb0" providerId="ADAL" clId="{F9075FD9-0210-C74B-AB4D-4D757CBCE6CF}" dt="2021-03-03T01:05:05.759" v="184" actId="14100"/>
        <pc:sldMkLst>
          <pc:docMk/>
          <pc:sldMk cId="0" sldId="318"/>
        </pc:sldMkLst>
        <pc:picChg chg="mod">
          <ac:chgData name="Nicole Miller-Struttmann" userId="033cc765-ca50-4473-8448-fb7fb03c9eb0" providerId="ADAL" clId="{F9075FD9-0210-C74B-AB4D-4D757CBCE6CF}" dt="2021-03-03T01:05:05.759" v="184" actId="14100"/>
          <ac:picMkLst>
            <pc:docMk/>
            <pc:sldMk cId="0" sldId="318"/>
            <ac:picMk id="742" creationId="{00000000-0000-0000-0000-000000000000}"/>
          </ac:picMkLst>
        </pc:picChg>
      </pc:sldChg>
      <pc:sldChg chg="modSp mod">
        <pc:chgData name="Nicole Miller-Struttmann" userId="033cc765-ca50-4473-8448-fb7fb03c9eb0" providerId="ADAL" clId="{F9075FD9-0210-C74B-AB4D-4D757CBCE6CF}" dt="2021-03-22T14:28:37.182" v="779" actId="1035"/>
        <pc:sldMkLst>
          <pc:docMk/>
          <pc:sldMk cId="0" sldId="320"/>
        </pc:sldMkLst>
        <pc:spChg chg="mod">
          <ac:chgData name="Nicole Miller-Struttmann" userId="033cc765-ca50-4473-8448-fb7fb03c9eb0" providerId="ADAL" clId="{F9075FD9-0210-C74B-AB4D-4D757CBCE6CF}" dt="2021-03-03T01:19:06.281" v="475"/>
          <ac:spMkLst>
            <pc:docMk/>
            <pc:sldMk cId="0" sldId="320"/>
            <ac:spMk id="764" creationId="{00000000-0000-0000-0000-000000000000}"/>
          </ac:spMkLst>
        </pc:spChg>
        <pc:spChg chg="mod">
          <ac:chgData name="Nicole Miller-Struttmann" userId="033cc765-ca50-4473-8448-fb7fb03c9eb0" providerId="ADAL" clId="{F9075FD9-0210-C74B-AB4D-4D757CBCE6CF}" dt="2021-03-22T14:28:37.182" v="779" actId="1035"/>
          <ac:spMkLst>
            <pc:docMk/>
            <pc:sldMk cId="0" sldId="320"/>
            <ac:spMk id="765" creationId="{00000000-0000-0000-0000-000000000000}"/>
          </ac:spMkLst>
        </pc:spChg>
      </pc:sldChg>
      <pc:sldChg chg="addSp modSp mod">
        <pc:chgData name="Nicole Miller-Struttmann" userId="033cc765-ca50-4473-8448-fb7fb03c9eb0" providerId="ADAL" clId="{F9075FD9-0210-C74B-AB4D-4D757CBCE6CF}" dt="2021-03-31T15:24:17.489" v="796" actId="1076"/>
        <pc:sldMkLst>
          <pc:docMk/>
          <pc:sldMk cId="0" sldId="321"/>
        </pc:sldMkLst>
        <pc:spChg chg="mod">
          <ac:chgData name="Nicole Miller-Struttmann" userId="033cc765-ca50-4473-8448-fb7fb03c9eb0" providerId="ADAL" clId="{F9075FD9-0210-C74B-AB4D-4D757CBCE6CF}" dt="2021-03-31T15:23:52.063" v="791" actId="1076"/>
          <ac:spMkLst>
            <pc:docMk/>
            <pc:sldMk cId="0" sldId="321"/>
            <ac:spMk id="772" creationId="{00000000-0000-0000-0000-000000000000}"/>
          </ac:spMkLst>
        </pc:spChg>
        <pc:picChg chg="add mod">
          <ac:chgData name="Nicole Miller-Struttmann" userId="033cc765-ca50-4473-8448-fb7fb03c9eb0" providerId="ADAL" clId="{F9075FD9-0210-C74B-AB4D-4D757CBCE6CF}" dt="2021-03-31T15:23:58.881" v="794" actId="1076"/>
          <ac:picMkLst>
            <pc:docMk/>
            <pc:sldMk cId="0" sldId="321"/>
            <ac:picMk id="3" creationId="{80290665-DCAB-5E4E-BFCD-B61C7FA346C4}"/>
          </ac:picMkLst>
        </pc:picChg>
        <pc:picChg chg="mod modCrop">
          <ac:chgData name="Nicole Miller-Struttmann" userId="033cc765-ca50-4473-8448-fb7fb03c9eb0" providerId="ADAL" clId="{F9075FD9-0210-C74B-AB4D-4D757CBCE6CF}" dt="2021-03-31T15:24:17.489" v="796" actId="1076"/>
          <ac:picMkLst>
            <pc:docMk/>
            <pc:sldMk cId="0" sldId="321"/>
            <ac:picMk id="771" creationId="{00000000-0000-0000-0000-000000000000}"/>
          </ac:picMkLst>
        </pc:picChg>
      </pc:sldChg>
      <pc:sldChg chg="mod modShow">
        <pc:chgData name="Nicole Miller-Struttmann" userId="033cc765-ca50-4473-8448-fb7fb03c9eb0" providerId="ADAL" clId="{F9075FD9-0210-C74B-AB4D-4D757CBCE6CF}" dt="2021-03-10T20:21:27.944" v="611" actId="729"/>
        <pc:sldMkLst>
          <pc:docMk/>
          <pc:sldMk cId="0" sldId="322"/>
        </pc:sldMkLst>
      </pc:sldChg>
      <pc:sldChg chg="addSp delSp modSp mod ord modNotesTx">
        <pc:chgData name="Nicole Miller-Struttmann" userId="033cc765-ca50-4473-8448-fb7fb03c9eb0" providerId="ADAL" clId="{F9075FD9-0210-C74B-AB4D-4D757CBCE6CF}" dt="2021-04-06T18:46:41.218" v="2197" actId="20577"/>
        <pc:sldMkLst>
          <pc:docMk/>
          <pc:sldMk cId="3315055392" sldId="332"/>
        </pc:sldMkLst>
        <pc:spChg chg="del mod">
          <ac:chgData name="Nicole Miller-Struttmann" userId="033cc765-ca50-4473-8448-fb7fb03c9eb0" providerId="ADAL" clId="{F9075FD9-0210-C74B-AB4D-4D757CBCE6CF}" dt="2021-03-03T00:58:28.711" v="104" actId="478"/>
          <ac:spMkLst>
            <pc:docMk/>
            <pc:sldMk cId="3315055392" sldId="332"/>
            <ac:spMk id="2" creationId="{B55193B9-D831-4C51-B6D3-B1F13351ECFA}"/>
          </ac:spMkLst>
        </pc:spChg>
        <pc:spChg chg="add mod">
          <ac:chgData name="Nicole Miller-Struttmann" userId="033cc765-ca50-4473-8448-fb7fb03c9eb0" providerId="ADAL" clId="{F9075FD9-0210-C74B-AB4D-4D757CBCE6CF}" dt="2021-03-03T00:53:47.566" v="6"/>
          <ac:spMkLst>
            <pc:docMk/>
            <pc:sldMk cId="3315055392" sldId="332"/>
            <ac:spMk id="6" creationId="{F11B13AA-1348-3245-A115-E6C3FAE58BF9}"/>
          </ac:spMkLst>
        </pc:spChg>
        <pc:spChg chg="add mod">
          <ac:chgData name="Nicole Miller-Struttmann" userId="033cc765-ca50-4473-8448-fb7fb03c9eb0" providerId="ADAL" clId="{F9075FD9-0210-C74B-AB4D-4D757CBCE6CF}" dt="2021-03-03T00:53:56.457" v="7"/>
          <ac:spMkLst>
            <pc:docMk/>
            <pc:sldMk cId="3315055392" sldId="332"/>
            <ac:spMk id="7" creationId="{951DD2D2-F136-7E4F-8481-6FA7432DDCBF}"/>
          </ac:spMkLst>
        </pc:spChg>
        <pc:spChg chg="add mod">
          <ac:chgData name="Nicole Miller-Struttmann" userId="033cc765-ca50-4473-8448-fb7fb03c9eb0" providerId="ADAL" clId="{F9075FD9-0210-C74B-AB4D-4D757CBCE6CF}" dt="2021-03-03T00:54:24.373" v="60" actId="20577"/>
          <ac:spMkLst>
            <pc:docMk/>
            <pc:sldMk cId="3315055392" sldId="332"/>
            <ac:spMk id="8" creationId="{F5133D86-14ED-0F4B-BED9-58D41B2F7DA7}"/>
          </ac:spMkLst>
        </pc:spChg>
        <pc:picChg chg="add mod modCrop">
          <ac:chgData name="Nicole Miller-Struttmann" userId="033cc765-ca50-4473-8448-fb7fb03c9eb0" providerId="ADAL" clId="{F9075FD9-0210-C74B-AB4D-4D757CBCE6CF}" dt="2021-03-03T00:58:18.358" v="101" actId="1076"/>
          <ac:picMkLst>
            <pc:docMk/>
            <pc:sldMk cId="3315055392" sldId="332"/>
            <ac:picMk id="5" creationId="{700DB230-79CA-AF4B-9273-7BD75B560824}"/>
          </ac:picMkLst>
        </pc:picChg>
        <pc:picChg chg="add mod modCrop">
          <ac:chgData name="Nicole Miller-Struttmann" userId="033cc765-ca50-4473-8448-fb7fb03c9eb0" providerId="ADAL" clId="{F9075FD9-0210-C74B-AB4D-4D757CBCE6CF}" dt="2021-03-03T00:58:18.358" v="101" actId="1076"/>
          <ac:picMkLst>
            <pc:docMk/>
            <pc:sldMk cId="3315055392" sldId="332"/>
            <ac:picMk id="9" creationId="{8F9E0FCE-2B98-544C-88E8-60E0D12F7FFD}"/>
          </ac:picMkLst>
        </pc:picChg>
        <pc:picChg chg="add mod modCrop">
          <ac:chgData name="Nicole Miller-Struttmann" userId="033cc765-ca50-4473-8448-fb7fb03c9eb0" providerId="ADAL" clId="{F9075FD9-0210-C74B-AB4D-4D757CBCE6CF}" dt="2021-03-03T00:59:02.051" v="116" actId="1036"/>
          <ac:picMkLst>
            <pc:docMk/>
            <pc:sldMk cId="3315055392" sldId="332"/>
            <ac:picMk id="10" creationId="{940DD056-352E-C14F-95E4-2A29BBED4BDD}"/>
          </ac:picMkLst>
        </pc:picChg>
        <pc:picChg chg="add mod modCrop">
          <ac:chgData name="Nicole Miller-Struttmann" userId="033cc765-ca50-4473-8448-fb7fb03c9eb0" providerId="ADAL" clId="{F9075FD9-0210-C74B-AB4D-4D757CBCE6CF}" dt="2021-03-03T00:58:18.358" v="101" actId="1076"/>
          <ac:picMkLst>
            <pc:docMk/>
            <pc:sldMk cId="3315055392" sldId="332"/>
            <ac:picMk id="11" creationId="{E2758545-DEA7-464E-986D-B3F5553E15AC}"/>
          </ac:picMkLst>
        </pc:picChg>
        <pc:picChg chg="add mod">
          <ac:chgData name="Nicole Miller-Struttmann" userId="033cc765-ca50-4473-8448-fb7fb03c9eb0" providerId="ADAL" clId="{F9075FD9-0210-C74B-AB4D-4D757CBCE6CF}" dt="2021-03-03T00:59:07.551" v="120" actId="1036"/>
          <ac:picMkLst>
            <pc:docMk/>
            <pc:sldMk cId="3315055392" sldId="332"/>
            <ac:picMk id="12" creationId="{2C663DF9-4AF3-F041-B839-68CA290C4270}"/>
          </ac:picMkLst>
        </pc:picChg>
      </pc:sldChg>
      <pc:sldChg chg="del">
        <pc:chgData name="Nicole Miller-Struttmann" userId="033cc765-ca50-4473-8448-fb7fb03c9eb0" providerId="ADAL" clId="{F9075FD9-0210-C74B-AB4D-4D757CBCE6CF}" dt="2021-03-03T01:28:43.028" v="601" actId="2696"/>
        <pc:sldMkLst>
          <pc:docMk/>
          <pc:sldMk cId="2327841064" sldId="333"/>
        </pc:sldMkLst>
      </pc:sldChg>
      <pc:sldChg chg="addSp delSp modSp new mod ord modShow">
        <pc:chgData name="Nicole Miller-Struttmann" userId="033cc765-ca50-4473-8448-fb7fb03c9eb0" providerId="ADAL" clId="{F9075FD9-0210-C74B-AB4D-4D757CBCE6CF}" dt="2021-04-07T00:08:48.560" v="3089" actId="729"/>
        <pc:sldMkLst>
          <pc:docMk/>
          <pc:sldMk cId="3018354093" sldId="334"/>
        </pc:sldMkLst>
        <pc:spChg chg="add mod">
          <ac:chgData name="Nicole Miller-Struttmann" userId="033cc765-ca50-4473-8448-fb7fb03c9eb0" providerId="ADAL" clId="{F9075FD9-0210-C74B-AB4D-4D757CBCE6CF}" dt="2021-03-03T01:00:22.998" v="123"/>
          <ac:spMkLst>
            <pc:docMk/>
            <pc:sldMk cId="3018354093" sldId="334"/>
            <ac:spMk id="6" creationId="{C6284643-0B84-9F43-ADA1-BBC2D2DFFB53}"/>
          </ac:spMkLst>
        </pc:spChg>
        <pc:spChg chg="add mod">
          <ac:chgData name="Nicole Miller-Struttmann" userId="033cc765-ca50-4473-8448-fb7fb03c9eb0" providerId="ADAL" clId="{F9075FD9-0210-C74B-AB4D-4D757CBCE6CF}" dt="2021-03-03T01:00:22.998" v="123"/>
          <ac:spMkLst>
            <pc:docMk/>
            <pc:sldMk cId="3018354093" sldId="334"/>
            <ac:spMk id="7" creationId="{05525D4A-E4FC-C044-9EB8-01412172E6FA}"/>
          </ac:spMkLst>
        </pc:spChg>
        <pc:spChg chg="add mod">
          <ac:chgData name="Nicole Miller-Struttmann" userId="033cc765-ca50-4473-8448-fb7fb03c9eb0" providerId="ADAL" clId="{F9075FD9-0210-C74B-AB4D-4D757CBCE6CF}" dt="2021-03-03T01:00:22.998" v="123"/>
          <ac:spMkLst>
            <pc:docMk/>
            <pc:sldMk cId="3018354093" sldId="334"/>
            <ac:spMk id="8" creationId="{5D5CED52-B388-2A42-8AC5-6B6AE3A33CFC}"/>
          </ac:spMkLst>
        </pc:spChg>
        <pc:picChg chg="add mod">
          <ac:chgData name="Nicole Miller-Struttmann" userId="033cc765-ca50-4473-8448-fb7fb03c9eb0" providerId="ADAL" clId="{F9075FD9-0210-C74B-AB4D-4D757CBCE6CF}" dt="2021-03-03T01:01:43.986" v="129" actId="1076"/>
          <ac:picMkLst>
            <pc:docMk/>
            <pc:sldMk cId="3018354093" sldId="334"/>
            <ac:picMk id="5" creationId="{1ECB294C-9221-984E-926C-6A3C3D3B518A}"/>
          </ac:picMkLst>
        </pc:picChg>
        <pc:picChg chg="add del mod">
          <ac:chgData name="Nicole Miller-Struttmann" userId="033cc765-ca50-4473-8448-fb7fb03c9eb0" providerId="ADAL" clId="{F9075FD9-0210-C74B-AB4D-4D757CBCE6CF}" dt="2021-03-03T01:06:02.469" v="186"/>
          <ac:picMkLst>
            <pc:docMk/>
            <pc:sldMk cId="3018354093" sldId="334"/>
            <ac:picMk id="9" creationId="{BB372F1C-D261-A247-9BAF-06AE5931E1B1}"/>
          </ac:picMkLst>
        </pc:picChg>
      </pc:sldChg>
      <pc:sldChg chg="addSp delSp modSp new mod ord modAnim modShow">
        <pc:chgData name="Nicole Miller-Struttmann" userId="033cc765-ca50-4473-8448-fb7fb03c9eb0" providerId="ADAL" clId="{F9075FD9-0210-C74B-AB4D-4D757CBCE6CF}" dt="2021-04-06T18:57:21.586" v="2428" actId="20578"/>
        <pc:sldMkLst>
          <pc:docMk/>
          <pc:sldMk cId="2342303622" sldId="335"/>
        </pc:sldMkLst>
        <pc:spChg chg="del">
          <ac:chgData name="Nicole Miller-Struttmann" userId="033cc765-ca50-4473-8448-fb7fb03c9eb0" providerId="ADAL" clId="{F9075FD9-0210-C74B-AB4D-4D757CBCE6CF}" dt="2021-03-03T01:07:09.038" v="199" actId="478"/>
          <ac:spMkLst>
            <pc:docMk/>
            <pc:sldMk cId="2342303622" sldId="335"/>
            <ac:spMk id="2" creationId="{1F35F0B1-0831-ED4C-94CA-A276E72842F5}"/>
          </ac:spMkLst>
        </pc:spChg>
        <pc:spChg chg="del">
          <ac:chgData name="Nicole Miller-Struttmann" userId="033cc765-ca50-4473-8448-fb7fb03c9eb0" providerId="ADAL" clId="{F9075FD9-0210-C74B-AB4D-4D757CBCE6CF}" dt="2021-03-03T01:07:10.756" v="200" actId="478"/>
          <ac:spMkLst>
            <pc:docMk/>
            <pc:sldMk cId="2342303622" sldId="335"/>
            <ac:spMk id="3" creationId="{6ECD8F16-98F7-D84C-84F1-1F6E7E8CBA52}"/>
          </ac:spMkLst>
        </pc:spChg>
        <pc:spChg chg="add mod">
          <ac:chgData name="Nicole Miller-Struttmann" userId="033cc765-ca50-4473-8448-fb7fb03c9eb0" providerId="ADAL" clId="{F9075FD9-0210-C74B-AB4D-4D757CBCE6CF}" dt="2021-03-03T01:01:22.649" v="128"/>
          <ac:spMkLst>
            <pc:docMk/>
            <pc:sldMk cId="2342303622" sldId="335"/>
            <ac:spMk id="4" creationId="{4838ABF9-D255-B848-91BA-E2F7C8872C08}"/>
          </ac:spMkLst>
        </pc:spChg>
        <pc:spChg chg="add mod">
          <ac:chgData name="Nicole Miller-Struttmann" userId="033cc765-ca50-4473-8448-fb7fb03c9eb0" providerId="ADAL" clId="{F9075FD9-0210-C74B-AB4D-4D757CBCE6CF}" dt="2021-03-03T01:01:22.649" v="128"/>
          <ac:spMkLst>
            <pc:docMk/>
            <pc:sldMk cId="2342303622" sldId="335"/>
            <ac:spMk id="5" creationId="{8CB6FFC7-F3B6-614C-94D4-FBC204B77D72}"/>
          </ac:spMkLst>
        </pc:spChg>
        <pc:spChg chg="add mod">
          <ac:chgData name="Nicole Miller-Struttmann" userId="033cc765-ca50-4473-8448-fb7fb03c9eb0" providerId="ADAL" clId="{F9075FD9-0210-C74B-AB4D-4D757CBCE6CF}" dt="2021-03-03T01:01:22.649" v="128"/>
          <ac:spMkLst>
            <pc:docMk/>
            <pc:sldMk cId="2342303622" sldId="335"/>
            <ac:spMk id="6" creationId="{080BC077-4BC5-5C42-B995-23C24F1B8F77}"/>
          </ac:spMkLst>
        </pc:spChg>
        <pc:spChg chg="add del mod">
          <ac:chgData name="Nicole Miller-Struttmann" userId="033cc765-ca50-4473-8448-fb7fb03c9eb0" providerId="ADAL" clId="{F9075FD9-0210-C74B-AB4D-4D757CBCE6CF}" dt="2021-03-03T01:04:52.612" v="183"/>
          <ac:spMkLst>
            <pc:docMk/>
            <pc:sldMk cId="2342303622" sldId="335"/>
            <ac:spMk id="10" creationId="{A1977733-E6BF-2942-80C7-50A4FD9C8347}"/>
          </ac:spMkLst>
        </pc:spChg>
        <pc:spChg chg="add mod">
          <ac:chgData name="Nicole Miller-Struttmann" userId="033cc765-ca50-4473-8448-fb7fb03c9eb0" providerId="ADAL" clId="{F9075FD9-0210-C74B-AB4D-4D757CBCE6CF}" dt="2021-03-03T01:07:49.442" v="215" actId="1076"/>
          <ac:spMkLst>
            <pc:docMk/>
            <pc:sldMk cId="2342303622" sldId="335"/>
            <ac:spMk id="12" creationId="{928AC69E-BAD2-754D-8FFE-C3DB3602CE44}"/>
          </ac:spMkLst>
        </pc:spChg>
        <pc:spChg chg="add mod">
          <ac:chgData name="Nicole Miller-Struttmann" userId="033cc765-ca50-4473-8448-fb7fb03c9eb0" providerId="ADAL" clId="{F9075FD9-0210-C74B-AB4D-4D757CBCE6CF}" dt="2021-03-03T01:08:20.986" v="232" actId="14100"/>
          <ac:spMkLst>
            <pc:docMk/>
            <pc:sldMk cId="2342303622" sldId="335"/>
            <ac:spMk id="13" creationId="{F307E364-7092-2E47-B69B-90BF4C63524A}"/>
          </ac:spMkLst>
        </pc:spChg>
        <pc:spChg chg="add mod">
          <ac:chgData name="Nicole Miller-Struttmann" userId="033cc765-ca50-4473-8448-fb7fb03c9eb0" providerId="ADAL" clId="{F9075FD9-0210-C74B-AB4D-4D757CBCE6CF}" dt="2021-03-03T01:14:32.506" v="341" actId="27636"/>
          <ac:spMkLst>
            <pc:docMk/>
            <pc:sldMk cId="2342303622" sldId="335"/>
            <ac:spMk id="14" creationId="{8E182B7A-8180-3B4E-86D2-8646DA552F2E}"/>
          </ac:spMkLst>
        </pc:spChg>
        <pc:picChg chg="add del mod">
          <ac:chgData name="Nicole Miller-Struttmann" userId="033cc765-ca50-4473-8448-fb7fb03c9eb0" providerId="ADAL" clId="{F9075FD9-0210-C74B-AB4D-4D757CBCE6CF}" dt="2021-03-03T01:03:22.860" v="138" actId="478"/>
          <ac:picMkLst>
            <pc:docMk/>
            <pc:sldMk cId="2342303622" sldId="335"/>
            <ac:picMk id="7" creationId="{CDFF54E1-F56E-AA42-AA85-EA26F47D3759}"/>
          </ac:picMkLst>
        </pc:picChg>
        <pc:picChg chg="add del mod">
          <ac:chgData name="Nicole Miller-Struttmann" userId="033cc765-ca50-4473-8448-fb7fb03c9eb0" providerId="ADAL" clId="{F9075FD9-0210-C74B-AB4D-4D757CBCE6CF}" dt="2021-03-03T01:03:54.531" v="143" actId="478"/>
          <ac:picMkLst>
            <pc:docMk/>
            <pc:sldMk cId="2342303622" sldId="335"/>
            <ac:picMk id="8" creationId="{D5E45FCD-9347-B742-A6D2-9B100E78D0EA}"/>
          </ac:picMkLst>
        </pc:picChg>
        <pc:picChg chg="add del mod">
          <ac:chgData name="Nicole Miller-Struttmann" userId="033cc765-ca50-4473-8448-fb7fb03c9eb0" providerId="ADAL" clId="{F9075FD9-0210-C74B-AB4D-4D757CBCE6CF}" dt="2021-03-03T01:06:48.311" v="195" actId="478"/>
          <ac:picMkLst>
            <pc:docMk/>
            <pc:sldMk cId="2342303622" sldId="335"/>
            <ac:picMk id="9" creationId="{257D6C7E-D10E-0F46-9F2C-E7925A30FFB2}"/>
          </ac:picMkLst>
        </pc:picChg>
        <pc:picChg chg="add del mod">
          <ac:chgData name="Nicole Miller-Struttmann" userId="033cc765-ca50-4473-8448-fb7fb03c9eb0" providerId="ADAL" clId="{F9075FD9-0210-C74B-AB4D-4D757CBCE6CF}" dt="2021-03-11T15:27:23.118" v="635"/>
          <ac:picMkLst>
            <pc:docMk/>
            <pc:sldMk cId="2342303622" sldId="335"/>
            <ac:picMk id="9" creationId="{8F9A38AD-89E0-4B48-BED8-56D853427B9C}"/>
          </ac:picMkLst>
        </pc:picChg>
        <pc:picChg chg="add mod">
          <ac:chgData name="Nicole Miller-Struttmann" userId="033cc765-ca50-4473-8448-fb7fb03c9eb0" providerId="ADAL" clId="{F9075FD9-0210-C74B-AB4D-4D757CBCE6CF}" dt="2021-03-03T01:08:14.005" v="229" actId="1076"/>
          <ac:picMkLst>
            <pc:docMk/>
            <pc:sldMk cId="2342303622" sldId="335"/>
            <ac:picMk id="11" creationId="{8947E9D6-4EE9-4149-B5AB-E969FEA60C4A}"/>
          </ac:picMkLst>
        </pc:picChg>
      </pc:sldChg>
      <pc:sldChg chg="addSp delSp modSp add del mod">
        <pc:chgData name="Nicole Miller-Struttmann" userId="033cc765-ca50-4473-8448-fb7fb03c9eb0" providerId="ADAL" clId="{F9075FD9-0210-C74B-AB4D-4D757CBCE6CF}" dt="2021-04-06T19:15:58.668" v="2535" actId="2696"/>
        <pc:sldMkLst>
          <pc:docMk/>
          <pc:sldMk cId="3415545559" sldId="336"/>
        </pc:sldMkLst>
        <pc:spChg chg="add mod">
          <ac:chgData name="Nicole Miller-Struttmann" userId="033cc765-ca50-4473-8448-fb7fb03c9eb0" providerId="ADAL" clId="{F9075FD9-0210-C74B-AB4D-4D757CBCE6CF}" dt="2021-04-06T19:13:25.076" v="2436" actId="14100"/>
          <ac:spMkLst>
            <pc:docMk/>
            <pc:sldMk cId="3415545559" sldId="336"/>
            <ac:spMk id="10" creationId="{F90F76A8-B075-B046-8F32-DAC7A008CCFF}"/>
          </ac:spMkLst>
        </pc:spChg>
        <pc:spChg chg="add mod">
          <ac:chgData name="Nicole Miller-Struttmann" userId="033cc765-ca50-4473-8448-fb7fb03c9eb0" providerId="ADAL" clId="{F9075FD9-0210-C74B-AB4D-4D757CBCE6CF}" dt="2021-04-06T19:13:41.101" v="2446" actId="1037"/>
          <ac:spMkLst>
            <pc:docMk/>
            <pc:sldMk cId="3415545559" sldId="336"/>
            <ac:spMk id="11" creationId="{FEDFACDA-8F60-904B-9421-1D973CA1390F}"/>
          </ac:spMkLst>
        </pc:spChg>
        <pc:picChg chg="del">
          <ac:chgData name="Nicole Miller-Struttmann" userId="033cc765-ca50-4473-8448-fb7fb03c9eb0" providerId="ADAL" clId="{F9075FD9-0210-C74B-AB4D-4D757CBCE6CF}" dt="2021-03-03T01:08:43.691" v="235" actId="478"/>
          <ac:picMkLst>
            <pc:docMk/>
            <pc:sldMk cId="3415545559" sldId="336"/>
            <ac:picMk id="5" creationId="{1ECB294C-9221-984E-926C-6A3C3D3B518A}"/>
          </ac:picMkLst>
        </pc:picChg>
        <pc:picChg chg="add mod">
          <ac:chgData name="Nicole Miller-Struttmann" userId="033cc765-ca50-4473-8448-fb7fb03c9eb0" providerId="ADAL" clId="{F9075FD9-0210-C74B-AB4D-4D757CBCE6CF}" dt="2021-03-03T01:11:20.861" v="254" actId="14100"/>
          <ac:picMkLst>
            <pc:docMk/>
            <pc:sldMk cId="3415545559" sldId="336"/>
            <ac:picMk id="9" creationId="{8D142AB6-7510-2949-A066-74825E127B1E}"/>
          </ac:picMkLst>
        </pc:picChg>
        <pc:picChg chg="add del mod">
          <ac:chgData name="Nicole Miller-Struttmann" userId="033cc765-ca50-4473-8448-fb7fb03c9eb0" providerId="ADAL" clId="{F9075FD9-0210-C74B-AB4D-4D757CBCE6CF}" dt="2021-04-06T19:13:57.707" v="2450" actId="478"/>
          <ac:picMkLst>
            <pc:docMk/>
            <pc:sldMk cId="3415545559" sldId="336"/>
            <ac:picMk id="12" creationId="{BEB0B180-0186-1D49-A141-F26BED1A1648}"/>
          </ac:picMkLst>
        </pc:picChg>
        <pc:picChg chg="add mod">
          <ac:chgData name="Nicole Miller-Struttmann" userId="033cc765-ca50-4473-8448-fb7fb03c9eb0" providerId="ADAL" clId="{F9075FD9-0210-C74B-AB4D-4D757CBCE6CF}" dt="2021-04-06T19:13:55.819" v="2449"/>
          <ac:picMkLst>
            <pc:docMk/>
            <pc:sldMk cId="3415545559" sldId="336"/>
            <ac:picMk id="13" creationId="{3197FE16-624A-E44C-BF19-7DF6E45AF5E2}"/>
          </ac:picMkLst>
        </pc:picChg>
      </pc:sldChg>
      <pc:sldChg chg="addSp delSp modSp add mod ord modShow">
        <pc:chgData name="Nicole Miller-Struttmann" userId="033cc765-ca50-4473-8448-fb7fb03c9eb0" providerId="ADAL" clId="{F9075FD9-0210-C74B-AB4D-4D757CBCE6CF}" dt="2021-03-11T15:33:57.960" v="711" actId="729"/>
        <pc:sldMkLst>
          <pc:docMk/>
          <pc:sldMk cId="481646900" sldId="337"/>
        </pc:sldMkLst>
        <pc:spChg chg="add mod">
          <ac:chgData name="Nicole Miller-Struttmann" userId="033cc765-ca50-4473-8448-fb7fb03c9eb0" providerId="ADAL" clId="{F9075FD9-0210-C74B-AB4D-4D757CBCE6CF}" dt="2021-03-03T01:13:55.063" v="321" actId="27636"/>
          <ac:spMkLst>
            <pc:docMk/>
            <pc:sldMk cId="481646900" sldId="337"/>
            <ac:spMk id="11" creationId="{D63CFDFB-B279-2F43-BFB5-2186E3D9730F}"/>
          </ac:spMkLst>
        </pc:spChg>
        <pc:picChg chg="del">
          <ac:chgData name="Nicole Miller-Struttmann" userId="033cc765-ca50-4473-8448-fb7fb03c9eb0" providerId="ADAL" clId="{F9075FD9-0210-C74B-AB4D-4D757CBCE6CF}" dt="2021-03-03T01:11:49.967" v="256" actId="478"/>
          <ac:picMkLst>
            <pc:docMk/>
            <pc:sldMk cId="481646900" sldId="337"/>
            <ac:picMk id="9" creationId="{8D142AB6-7510-2949-A066-74825E127B1E}"/>
          </ac:picMkLst>
        </pc:picChg>
        <pc:picChg chg="add mod">
          <ac:chgData name="Nicole Miller-Struttmann" userId="033cc765-ca50-4473-8448-fb7fb03c9eb0" providerId="ADAL" clId="{F9075FD9-0210-C74B-AB4D-4D757CBCE6CF}" dt="2021-03-03T01:13:43.902" v="316" actId="1076"/>
          <ac:picMkLst>
            <pc:docMk/>
            <pc:sldMk cId="481646900" sldId="337"/>
            <ac:picMk id="10" creationId="{99111A0A-3EFD-B844-96AE-5E7506957CDC}"/>
          </ac:picMkLst>
        </pc:picChg>
      </pc:sldChg>
      <pc:sldChg chg="addSp delSp modSp add mod ord">
        <pc:chgData name="Nicole Miller-Struttmann" userId="033cc765-ca50-4473-8448-fb7fb03c9eb0" providerId="ADAL" clId="{F9075FD9-0210-C74B-AB4D-4D757CBCE6CF}" dt="2021-04-06T18:56:46.696" v="2426" actId="20578"/>
        <pc:sldMkLst>
          <pc:docMk/>
          <pc:sldMk cId="4293658319" sldId="338"/>
        </pc:sldMkLst>
        <pc:spChg chg="add del mod">
          <ac:chgData name="Nicole Miller-Struttmann" userId="033cc765-ca50-4473-8448-fb7fb03c9eb0" providerId="ADAL" clId="{F9075FD9-0210-C74B-AB4D-4D757CBCE6CF}" dt="2021-03-03T01:13:06.865" v="309" actId="478"/>
          <ac:spMkLst>
            <pc:docMk/>
            <pc:sldMk cId="4293658319" sldId="338"/>
            <ac:spMk id="2" creationId="{27E5D214-5DF4-BB4C-9CC1-54FC6B149B89}"/>
          </ac:spMkLst>
        </pc:spChg>
        <pc:spChg chg="add del mod">
          <ac:chgData name="Nicole Miller-Struttmann" userId="033cc765-ca50-4473-8448-fb7fb03c9eb0" providerId="ADAL" clId="{F9075FD9-0210-C74B-AB4D-4D757CBCE6CF}" dt="2021-03-03T01:14:38.512" v="343"/>
          <ac:spMkLst>
            <pc:docMk/>
            <pc:sldMk cId="4293658319" sldId="338"/>
            <ac:spMk id="3" creationId="{0100FB3B-CA58-C04B-8154-5A6FB8850E52}"/>
          </ac:spMkLst>
        </pc:spChg>
        <pc:spChg chg="add mod">
          <ac:chgData name="Nicole Miller-Struttmann" userId="033cc765-ca50-4473-8448-fb7fb03c9eb0" providerId="ADAL" clId="{F9075FD9-0210-C74B-AB4D-4D757CBCE6CF}" dt="2021-03-03T01:13:09.847" v="310" actId="1076"/>
          <ac:spMkLst>
            <pc:docMk/>
            <pc:sldMk cId="4293658319" sldId="338"/>
            <ac:spMk id="9" creationId="{944DAE4D-B432-D342-B566-CF41EB725435}"/>
          </ac:spMkLst>
        </pc:spChg>
        <pc:spChg chg="del">
          <ac:chgData name="Nicole Miller-Struttmann" userId="033cc765-ca50-4473-8448-fb7fb03c9eb0" providerId="ADAL" clId="{F9075FD9-0210-C74B-AB4D-4D757CBCE6CF}" dt="2021-03-03T01:12:47.977" v="278" actId="478"/>
          <ac:spMkLst>
            <pc:docMk/>
            <pc:sldMk cId="4293658319" sldId="338"/>
            <ac:spMk id="12" creationId="{928AC69E-BAD2-754D-8FFE-C3DB3602CE44}"/>
          </ac:spMkLst>
        </pc:spChg>
        <pc:spChg chg="del">
          <ac:chgData name="Nicole Miller-Struttmann" userId="033cc765-ca50-4473-8448-fb7fb03c9eb0" providerId="ADAL" clId="{F9075FD9-0210-C74B-AB4D-4D757CBCE6CF}" dt="2021-03-03T01:12:50.109" v="279" actId="478"/>
          <ac:spMkLst>
            <pc:docMk/>
            <pc:sldMk cId="4293658319" sldId="338"/>
            <ac:spMk id="13" creationId="{F307E364-7092-2E47-B69B-90BF4C63524A}"/>
          </ac:spMkLst>
        </pc:spChg>
        <pc:spChg chg="add mod">
          <ac:chgData name="Nicole Miller-Struttmann" userId="033cc765-ca50-4473-8448-fb7fb03c9eb0" providerId="ADAL" clId="{F9075FD9-0210-C74B-AB4D-4D757CBCE6CF}" dt="2021-03-03T01:14:47.704" v="345" actId="207"/>
          <ac:spMkLst>
            <pc:docMk/>
            <pc:sldMk cId="4293658319" sldId="338"/>
            <ac:spMk id="14" creationId="{4606957F-0938-C944-9CA6-6845E09FE575}"/>
          </ac:spMkLst>
        </pc:spChg>
        <pc:picChg chg="mod">
          <ac:chgData name="Nicole Miller-Struttmann" userId="033cc765-ca50-4473-8448-fb7fb03c9eb0" providerId="ADAL" clId="{F9075FD9-0210-C74B-AB4D-4D757CBCE6CF}" dt="2021-03-03T01:12:53.467" v="281" actId="1076"/>
          <ac:picMkLst>
            <pc:docMk/>
            <pc:sldMk cId="4293658319" sldId="338"/>
            <ac:picMk id="11" creationId="{8947E9D6-4EE9-4149-B5AB-E969FEA60C4A}"/>
          </ac:picMkLst>
        </pc:picChg>
      </pc:sldChg>
      <pc:sldChg chg="addSp delSp modSp add mod ord">
        <pc:chgData name="Nicole Miller-Struttmann" userId="033cc765-ca50-4473-8448-fb7fb03c9eb0" providerId="ADAL" clId="{F9075FD9-0210-C74B-AB4D-4D757CBCE6CF}" dt="2021-03-03T01:15:46.528" v="384" actId="1076"/>
        <pc:sldMkLst>
          <pc:docMk/>
          <pc:sldMk cId="3308047081" sldId="339"/>
        </pc:sldMkLst>
        <pc:spChg chg="mod">
          <ac:chgData name="Nicole Miller-Struttmann" userId="033cc765-ca50-4473-8448-fb7fb03c9eb0" providerId="ADAL" clId="{F9075FD9-0210-C74B-AB4D-4D757CBCE6CF}" dt="2021-03-03T01:15:38.352" v="382" actId="14100"/>
          <ac:spMkLst>
            <pc:docMk/>
            <pc:sldMk cId="3308047081" sldId="339"/>
            <ac:spMk id="9" creationId="{944DAE4D-B432-D342-B566-CF41EB725435}"/>
          </ac:spMkLst>
        </pc:spChg>
        <pc:spChg chg="add mod">
          <ac:chgData name="Nicole Miller-Struttmann" userId="033cc765-ca50-4473-8448-fb7fb03c9eb0" providerId="ADAL" clId="{F9075FD9-0210-C74B-AB4D-4D757CBCE6CF}" dt="2021-03-03T01:15:46.528" v="384" actId="1076"/>
          <ac:spMkLst>
            <pc:docMk/>
            <pc:sldMk cId="3308047081" sldId="339"/>
            <ac:spMk id="10" creationId="{42BB33EA-B1A8-6645-A292-E02DC8929419}"/>
          </ac:spMkLst>
        </pc:spChg>
        <pc:spChg chg="del">
          <ac:chgData name="Nicole Miller-Struttmann" userId="033cc765-ca50-4473-8448-fb7fb03c9eb0" providerId="ADAL" clId="{F9075FD9-0210-C74B-AB4D-4D757CBCE6CF}" dt="2021-03-03T01:15:13.141" v="349" actId="478"/>
          <ac:spMkLst>
            <pc:docMk/>
            <pc:sldMk cId="3308047081" sldId="339"/>
            <ac:spMk id="14" creationId="{4606957F-0938-C944-9CA6-6845E09FE575}"/>
          </ac:spMkLst>
        </pc:spChg>
        <pc:picChg chg="add mod">
          <ac:chgData name="Nicole Miller-Struttmann" userId="033cc765-ca50-4473-8448-fb7fb03c9eb0" providerId="ADAL" clId="{F9075FD9-0210-C74B-AB4D-4D757CBCE6CF}" dt="2021-03-03T01:15:19.271" v="352" actId="1076"/>
          <ac:picMkLst>
            <pc:docMk/>
            <pc:sldMk cId="3308047081" sldId="339"/>
            <ac:picMk id="8" creationId="{84001ABF-8650-F443-83EA-6524F93A5AEE}"/>
          </ac:picMkLst>
        </pc:picChg>
        <pc:picChg chg="del">
          <ac:chgData name="Nicole Miller-Struttmann" userId="033cc765-ca50-4473-8448-fb7fb03c9eb0" providerId="ADAL" clId="{F9075FD9-0210-C74B-AB4D-4D757CBCE6CF}" dt="2021-03-03T01:15:12.035" v="348" actId="478"/>
          <ac:picMkLst>
            <pc:docMk/>
            <pc:sldMk cId="3308047081" sldId="339"/>
            <ac:picMk id="11" creationId="{8947E9D6-4EE9-4149-B5AB-E969FEA60C4A}"/>
          </ac:picMkLst>
        </pc:picChg>
      </pc:sldChg>
      <pc:sldChg chg="addSp delSp modSp add mod ord">
        <pc:chgData name="Nicole Miller-Struttmann" userId="033cc765-ca50-4473-8448-fb7fb03c9eb0" providerId="ADAL" clId="{F9075FD9-0210-C74B-AB4D-4D757CBCE6CF}" dt="2021-04-06T19:01:03.848" v="2429" actId="20578"/>
        <pc:sldMkLst>
          <pc:docMk/>
          <pc:sldMk cId="3725638145" sldId="340"/>
        </pc:sldMkLst>
        <pc:spChg chg="mod">
          <ac:chgData name="Nicole Miller-Struttmann" userId="033cc765-ca50-4473-8448-fb7fb03c9eb0" providerId="ADAL" clId="{F9075FD9-0210-C74B-AB4D-4D757CBCE6CF}" dt="2021-03-03T01:18:58.336" v="474" actId="20577"/>
          <ac:spMkLst>
            <pc:docMk/>
            <pc:sldMk cId="3725638145" sldId="340"/>
            <ac:spMk id="8" creationId="{5D5CED52-B388-2A42-8AC5-6B6AE3A33CFC}"/>
          </ac:spMkLst>
        </pc:spChg>
        <pc:spChg chg="del">
          <ac:chgData name="Nicole Miller-Struttmann" userId="033cc765-ca50-4473-8448-fb7fb03c9eb0" providerId="ADAL" clId="{F9075FD9-0210-C74B-AB4D-4D757CBCE6CF}" dt="2021-03-03T01:16:52.290" v="387" actId="478"/>
          <ac:spMkLst>
            <pc:docMk/>
            <pc:sldMk cId="3725638145" sldId="340"/>
            <ac:spMk id="11" creationId="{D63CFDFB-B279-2F43-BFB5-2186E3D9730F}"/>
          </ac:spMkLst>
        </pc:spChg>
        <pc:spChg chg="add mod">
          <ac:chgData name="Nicole Miller-Struttmann" userId="033cc765-ca50-4473-8448-fb7fb03c9eb0" providerId="ADAL" clId="{F9075FD9-0210-C74B-AB4D-4D757CBCE6CF}" dt="2021-03-03T01:26:29.761" v="572" actId="1076"/>
          <ac:spMkLst>
            <pc:docMk/>
            <pc:sldMk cId="3725638145" sldId="340"/>
            <ac:spMk id="13" creationId="{87B9462E-EB60-7246-81BE-363A2914B522}"/>
          </ac:spMkLst>
        </pc:spChg>
        <pc:picChg chg="add mod">
          <ac:chgData name="Nicole Miller-Struttmann" userId="033cc765-ca50-4473-8448-fb7fb03c9eb0" providerId="ADAL" clId="{F9075FD9-0210-C74B-AB4D-4D757CBCE6CF}" dt="2021-03-03T01:18:00.905" v="403" actId="14100"/>
          <ac:picMkLst>
            <pc:docMk/>
            <pc:sldMk cId="3725638145" sldId="340"/>
            <ac:picMk id="9" creationId="{9C03C691-3419-6F47-8576-DC08A90C076D}"/>
          </ac:picMkLst>
        </pc:picChg>
        <pc:picChg chg="del">
          <ac:chgData name="Nicole Miller-Struttmann" userId="033cc765-ca50-4473-8448-fb7fb03c9eb0" providerId="ADAL" clId="{F9075FD9-0210-C74B-AB4D-4D757CBCE6CF}" dt="2021-03-03T01:16:50.915" v="386" actId="478"/>
          <ac:picMkLst>
            <pc:docMk/>
            <pc:sldMk cId="3725638145" sldId="340"/>
            <ac:picMk id="10" creationId="{99111A0A-3EFD-B844-96AE-5E7506957CDC}"/>
          </ac:picMkLst>
        </pc:picChg>
        <pc:picChg chg="add mod modCrop">
          <ac:chgData name="Nicole Miller-Struttmann" userId="033cc765-ca50-4473-8448-fb7fb03c9eb0" providerId="ADAL" clId="{F9075FD9-0210-C74B-AB4D-4D757CBCE6CF}" dt="2021-03-03T01:20:29.420" v="484" actId="1076"/>
          <ac:picMkLst>
            <pc:docMk/>
            <pc:sldMk cId="3725638145" sldId="340"/>
            <ac:picMk id="12" creationId="{19676B6C-3225-2444-AB95-F77D80689B65}"/>
          </ac:picMkLst>
        </pc:picChg>
      </pc:sldChg>
      <pc:sldChg chg="addSp delSp modSp add mod ord replId">
        <pc:chgData name="Nicole Miller-Struttmann" userId="033cc765-ca50-4473-8448-fb7fb03c9eb0" providerId="ADAL" clId="{F9075FD9-0210-C74B-AB4D-4D757CBCE6CF}" dt="2021-04-06T19:01:07.114" v="2430" actId="20578"/>
        <pc:sldMkLst>
          <pc:docMk/>
          <pc:sldMk cId="2752675597" sldId="341"/>
        </pc:sldMkLst>
        <pc:spChg chg="mod">
          <ac:chgData name="Nicole Miller-Struttmann" userId="033cc765-ca50-4473-8448-fb7fb03c9eb0" providerId="ADAL" clId="{F9075FD9-0210-C74B-AB4D-4D757CBCE6CF}" dt="2021-03-03T01:17:02.369" v="398" actId="20577"/>
          <ac:spMkLst>
            <pc:docMk/>
            <pc:sldMk cId="2752675597" sldId="341"/>
            <ac:spMk id="9" creationId="{944DAE4D-B432-D342-B566-CF41EB725435}"/>
          </ac:spMkLst>
        </pc:spChg>
        <pc:spChg chg="del">
          <ac:chgData name="Nicole Miller-Struttmann" userId="033cc765-ca50-4473-8448-fb7fb03c9eb0" providerId="ADAL" clId="{F9075FD9-0210-C74B-AB4D-4D757CBCE6CF}" dt="2021-03-03T01:16:55.585" v="389" actId="478"/>
          <ac:spMkLst>
            <pc:docMk/>
            <pc:sldMk cId="2752675597" sldId="341"/>
            <ac:spMk id="10" creationId="{42BB33EA-B1A8-6645-A292-E02DC8929419}"/>
          </ac:spMkLst>
        </pc:spChg>
        <pc:spChg chg="add mod">
          <ac:chgData name="Nicole Miller-Struttmann" userId="033cc765-ca50-4473-8448-fb7fb03c9eb0" providerId="ADAL" clId="{F9075FD9-0210-C74B-AB4D-4D757CBCE6CF}" dt="2021-03-03T01:26:23.425" v="570" actId="1076"/>
          <ac:spMkLst>
            <pc:docMk/>
            <pc:sldMk cId="2752675597" sldId="341"/>
            <ac:spMk id="13" creationId="{0E8146C5-6542-AB45-85B5-AE6AC5045950}"/>
          </ac:spMkLst>
        </pc:spChg>
        <pc:picChg chg="del">
          <ac:chgData name="Nicole Miller-Struttmann" userId="033cc765-ca50-4473-8448-fb7fb03c9eb0" providerId="ADAL" clId="{F9075FD9-0210-C74B-AB4D-4D757CBCE6CF}" dt="2021-03-03T01:16:53.593" v="388" actId="478"/>
          <ac:picMkLst>
            <pc:docMk/>
            <pc:sldMk cId="2752675597" sldId="341"/>
            <ac:picMk id="8" creationId="{84001ABF-8650-F443-83EA-6524F93A5AEE}"/>
          </ac:picMkLst>
        </pc:picChg>
        <pc:picChg chg="add mod">
          <ac:chgData name="Nicole Miller-Struttmann" userId="033cc765-ca50-4473-8448-fb7fb03c9eb0" providerId="ADAL" clId="{F9075FD9-0210-C74B-AB4D-4D757CBCE6CF}" dt="2021-03-03T01:29:03.578" v="605" actId="1076"/>
          <ac:picMkLst>
            <pc:docMk/>
            <pc:sldMk cId="2752675597" sldId="341"/>
            <ac:picMk id="11" creationId="{AD5FEF41-EA98-D948-823A-E0F96959A232}"/>
          </ac:picMkLst>
        </pc:picChg>
        <pc:picChg chg="add del mod">
          <ac:chgData name="Nicole Miller-Struttmann" userId="033cc765-ca50-4473-8448-fb7fb03c9eb0" providerId="ADAL" clId="{F9075FD9-0210-C74B-AB4D-4D757CBCE6CF}" dt="2021-03-03T01:19:40.310" v="477" actId="21"/>
          <ac:picMkLst>
            <pc:docMk/>
            <pc:sldMk cId="2752675597" sldId="341"/>
            <ac:picMk id="12" creationId="{7646102F-32F1-7F43-B265-67D95B4EB1E8}"/>
          </ac:picMkLst>
        </pc:picChg>
      </pc:sldChg>
      <pc:sldChg chg="addSp delSp modSp add mod ord">
        <pc:chgData name="Nicole Miller-Struttmann" userId="033cc765-ca50-4473-8448-fb7fb03c9eb0" providerId="ADAL" clId="{F9075FD9-0210-C74B-AB4D-4D757CBCE6CF}" dt="2021-03-03T01:23:39.789" v="536" actId="1076"/>
        <pc:sldMkLst>
          <pc:docMk/>
          <pc:sldMk cId="3632618552" sldId="342"/>
        </pc:sldMkLst>
        <pc:spChg chg="add mod">
          <ac:chgData name="Nicole Miller-Struttmann" userId="033cc765-ca50-4473-8448-fb7fb03c9eb0" providerId="ADAL" clId="{F9075FD9-0210-C74B-AB4D-4D757CBCE6CF}" dt="2021-03-03T01:22:53.133" v="528" actId="1076"/>
          <ac:spMkLst>
            <pc:docMk/>
            <pc:sldMk cId="3632618552" sldId="342"/>
            <ac:spMk id="11" creationId="{D74BFB9F-72A0-ED41-A885-453D74ED1DE5}"/>
          </ac:spMkLst>
        </pc:spChg>
        <pc:picChg chg="del">
          <ac:chgData name="Nicole Miller-Struttmann" userId="033cc765-ca50-4473-8448-fb7fb03c9eb0" providerId="ADAL" clId="{F9075FD9-0210-C74B-AB4D-4D757CBCE6CF}" dt="2021-03-03T01:21:04.201" v="488" actId="478"/>
          <ac:picMkLst>
            <pc:docMk/>
            <pc:sldMk cId="3632618552" sldId="342"/>
            <ac:picMk id="9" creationId="{9C03C691-3419-6F47-8576-DC08A90C076D}"/>
          </ac:picMkLst>
        </pc:picChg>
        <pc:picChg chg="add mod">
          <ac:chgData name="Nicole Miller-Struttmann" userId="033cc765-ca50-4473-8448-fb7fb03c9eb0" providerId="ADAL" clId="{F9075FD9-0210-C74B-AB4D-4D757CBCE6CF}" dt="2021-03-03T01:23:33.148" v="535" actId="14100"/>
          <ac:picMkLst>
            <pc:docMk/>
            <pc:sldMk cId="3632618552" sldId="342"/>
            <ac:picMk id="10" creationId="{934BD2A8-A5EB-CF4B-8D0A-22DB888278F9}"/>
          </ac:picMkLst>
        </pc:picChg>
        <pc:picChg chg="del">
          <ac:chgData name="Nicole Miller-Struttmann" userId="033cc765-ca50-4473-8448-fb7fb03c9eb0" providerId="ADAL" clId="{F9075FD9-0210-C74B-AB4D-4D757CBCE6CF}" dt="2021-03-03T01:21:03.343" v="487" actId="478"/>
          <ac:picMkLst>
            <pc:docMk/>
            <pc:sldMk cId="3632618552" sldId="342"/>
            <ac:picMk id="12" creationId="{19676B6C-3225-2444-AB95-F77D80689B65}"/>
          </ac:picMkLst>
        </pc:picChg>
        <pc:picChg chg="add mod modCrop">
          <ac:chgData name="Nicole Miller-Struttmann" userId="033cc765-ca50-4473-8448-fb7fb03c9eb0" providerId="ADAL" clId="{F9075FD9-0210-C74B-AB4D-4D757CBCE6CF}" dt="2021-03-03T01:23:39.789" v="536" actId="1076"/>
          <ac:picMkLst>
            <pc:docMk/>
            <pc:sldMk cId="3632618552" sldId="342"/>
            <ac:picMk id="13" creationId="{4AE54A58-A0A8-0742-B30A-DF22AF605B06}"/>
          </ac:picMkLst>
        </pc:picChg>
        <pc:picChg chg="add mod">
          <ac:chgData name="Nicole Miller-Struttmann" userId="033cc765-ca50-4473-8448-fb7fb03c9eb0" providerId="ADAL" clId="{F9075FD9-0210-C74B-AB4D-4D757CBCE6CF}" dt="2021-03-03T01:22:58.142" v="531" actId="571"/>
          <ac:picMkLst>
            <pc:docMk/>
            <pc:sldMk cId="3632618552" sldId="342"/>
            <ac:picMk id="14" creationId="{9563F84C-1A1C-564B-8BC6-C9E19FEC4046}"/>
          </ac:picMkLst>
        </pc:picChg>
      </pc:sldChg>
      <pc:sldChg chg="addSp delSp modSp add mod ord">
        <pc:chgData name="Nicole Miller-Struttmann" userId="033cc765-ca50-4473-8448-fb7fb03c9eb0" providerId="ADAL" clId="{F9075FD9-0210-C74B-AB4D-4D757CBCE6CF}" dt="2021-03-03T01:22:28.685" v="527" actId="1036"/>
        <pc:sldMkLst>
          <pc:docMk/>
          <pc:sldMk cId="490368769" sldId="343"/>
        </pc:sldMkLst>
        <pc:spChg chg="add mod">
          <ac:chgData name="Nicole Miller-Struttmann" userId="033cc765-ca50-4473-8448-fb7fb03c9eb0" providerId="ADAL" clId="{F9075FD9-0210-C74B-AB4D-4D757CBCE6CF}" dt="2021-03-03T01:22:28.685" v="527" actId="1036"/>
          <ac:spMkLst>
            <pc:docMk/>
            <pc:sldMk cId="490368769" sldId="343"/>
            <ac:spMk id="8" creationId="{3B86D267-5023-6B4B-BA90-A11D4C0330EA}"/>
          </ac:spMkLst>
        </pc:spChg>
        <pc:spChg chg="mod">
          <ac:chgData name="Nicole Miller-Struttmann" userId="033cc765-ca50-4473-8448-fb7fb03c9eb0" providerId="ADAL" clId="{F9075FD9-0210-C74B-AB4D-4D757CBCE6CF}" dt="2021-03-03T01:21:59.797" v="516" actId="20577"/>
          <ac:spMkLst>
            <pc:docMk/>
            <pc:sldMk cId="490368769" sldId="343"/>
            <ac:spMk id="9" creationId="{944DAE4D-B432-D342-B566-CF41EB725435}"/>
          </ac:spMkLst>
        </pc:spChg>
        <pc:picChg chg="add mod">
          <ac:chgData name="Nicole Miller-Struttmann" userId="033cc765-ca50-4473-8448-fb7fb03c9eb0" providerId="ADAL" clId="{F9075FD9-0210-C74B-AB4D-4D757CBCE6CF}" dt="2021-03-03T01:22:21.547" v="521" actId="14100"/>
          <ac:picMkLst>
            <pc:docMk/>
            <pc:sldMk cId="490368769" sldId="343"/>
            <ac:picMk id="7" creationId="{D5010799-6949-3145-98D3-93DECFABD37C}"/>
          </ac:picMkLst>
        </pc:picChg>
        <pc:picChg chg="del">
          <ac:chgData name="Nicole Miller-Struttmann" userId="033cc765-ca50-4473-8448-fb7fb03c9eb0" providerId="ADAL" clId="{F9075FD9-0210-C74B-AB4D-4D757CBCE6CF}" dt="2021-03-03T01:22:02.837" v="517" actId="478"/>
          <ac:picMkLst>
            <pc:docMk/>
            <pc:sldMk cId="490368769" sldId="343"/>
            <ac:picMk id="11" creationId="{AD5FEF41-EA98-D948-823A-E0F96959A232}"/>
          </ac:picMkLst>
        </pc:picChg>
      </pc:sldChg>
      <pc:sldChg chg="add del">
        <pc:chgData name="Nicole Miller-Struttmann" userId="033cc765-ca50-4473-8448-fb7fb03c9eb0" providerId="ADAL" clId="{F9075FD9-0210-C74B-AB4D-4D757CBCE6CF}" dt="2021-03-03T01:21:08.129" v="490"/>
        <pc:sldMkLst>
          <pc:docMk/>
          <pc:sldMk cId="1081191788" sldId="343"/>
        </pc:sldMkLst>
      </pc:sldChg>
      <pc:sldChg chg="addSp delSp modSp add mod">
        <pc:chgData name="Nicole Miller-Struttmann" userId="033cc765-ca50-4473-8448-fb7fb03c9eb0" providerId="ADAL" clId="{F9075FD9-0210-C74B-AB4D-4D757CBCE6CF}" dt="2021-03-03T01:25:23.447" v="562" actId="732"/>
        <pc:sldMkLst>
          <pc:docMk/>
          <pc:sldMk cId="3374479824" sldId="344"/>
        </pc:sldMkLst>
        <pc:spChg chg="del">
          <ac:chgData name="Nicole Miller-Struttmann" userId="033cc765-ca50-4473-8448-fb7fb03c9eb0" providerId="ADAL" clId="{F9075FD9-0210-C74B-AB4D-4D757CBCE6CF}" dt="2021-03-03T01:24:23.654" v="539" actId="478"/>
          <ac:spMkLst>
            <pc:docMk/>
            <pc:sldMk cId="3374479824" sldId="344"/>
            <ac:spMk id="11" creationId="{D74BFB9F-72A0-ED41-A885-453D74ED1DE5}"/>
          </ac:spMkLst>
        </pc:spChg>
        <pc:spChg chg="add mod">
          <ac:chgData name="Nicole Miller-Struttmann" userId="033cc765-ca50-4473-8448-fb7fb03c9eb0" providerId="ADAL" clId="{F9075FD9-0210-C74B-AB4D-4D757CBCE6CF}" dt="2021-03-03T01:25:01.642" v="558"/>
          <ac:spMkLst>
            <pc:docMk/>
            <pc:sldMk cId="3374479824" sldId="344"/>
            <ac:spMk id="14" creationId="{54B5ECFA-2AC0-A34E-9EBD-F95C1465B9C7}"/>
          </ac:spMkLst>
        </pc:spChg>
        <pc:picChg chg="del">
          <ac:chgData name="Nicole Miller-Struttmann" userId="033cc765-ca50-4473-8448-fb7fb03c9eb0" providerId="ADAL" clId="{F9075FD9-0210-C74B-AB4D-4D757CBCE6CF}" dt="2021-03-03T01:24:22.450" v="538" actId="478"/>
          <ac:picMkLst>
            <pc:docMk/>
            <pc:sldMk cId="3374479824" sldId="344"/>
            <ac:picMk id="10" creationId="{934BD2A8-A5EB-CF4B-8D0A-22DB888278F9}"/>
          </ac:picMkLst>
        </pc:picChg>
        <pc:picChg chg="add mod">
          <ac:chgData name="Nicole Miller-Struttmann" userId="033cc765-ca50-4473-8448-fb7fb03c9eb0" providerId="ADAL" clId="{F9075FD9-0210-C74B-AB4D-4D757CBCE6CF}" dt="2021-03-03T01:25:23.447" v="562" actId="732"/>
          <ac:picMkLst>
            <pc:docMk/>
            <pc:sldMk cId="3374479824" sldId="344"/>
            <ac:picMk id="12" creationId="{85047DE6-96AF-0749-9BB1-BE7487D8F4EF}"/>
          </ac:picMkLst>
        </pc:picChg>
      </pc:sldChg>
      <pc:sldChg chg="addSp delSp modSp add mod replId">
        <pc:chgData name="Nicole Miller-Struttmann" userId="033cc765-ca50-4473-8448-fb7fb03c9eb0" providerId="ADAL" clId="{F9075FD9-0210-C74B-AB4D-4D757CBCE6CF}" dt="2021-03-03T01:29:37.011" v="610" actId="1076"/>
        <pc:sldMkLst>
          <pc:docMk/>
          <pc:sldMk cId="2752553123" sldId="345"/>
        </pc:sldMkLst>
        <pc:spChg chg="del">
          <ac:chgData name="Nicole Miller-Struttmann" userId="033cc765-ca50-4473-8448-fb7fb03c9eb0" providerId="ADAL" clId="{F9075FD9-0210-C74B-AB4D-4D757CBCE6CF}" dt="2021-03-03T01:24:28.157" v="541" actId="478"/>
          <ac:spMkLst>
            <pc:docMk/>
            <pc:sldMk cId="2752553123" sldId="345"/>
            <ac:spMk id="8" creationId="{3B86D267-5023-6B4B-BA90-A11D4C0330EA}"/>
          </ac:spMkLst>
        </pc:spChg>
        <pc:spChg chg="mod">
          <ac:chgData name="Nicole Miller-Struttmann" userId="033cc765-ca50-4473-8448-fb7fb03c9eb0" providerId="ADAL" clId="{F9075FD9-0210-C74B-AB4D-4D757CBCE6CF}" dt="2021-03-03T01:24:34.776" v="552" actId="20577"/>
          <ac:spMkLst>
            <pc:docMk/>
            <pc:sldMk cId="2752553123" sldId="345"/>
            <ac:spMk id="9" creationId="{944DAE4D-B432-D342-B566-CF41EB725435}"/>
          </ac:spMkLst>
        </pc:spChg>
        <pc:spChg chg="add mod">
          <ac:chgData name="Nicole Miller-Struttmann" userId="033cc765-ca50-4473-8448-fb7fb03c9eb0" providerId="ADAL" clId="{F9075FD9-0210-C74B-AB4D-4D757CBCE6CF}" dt="2021-03-03T01:24:58.493" v="557" actId="1076"/>
          <ac:spMkLst>
            <pc:docMk/>
            <pc:sldMk cId="2752553123" sldId="345"/>
            <ac:spMk id="11" creationId="{878DC248-D8DE-5C4C-A47F-C0388493030A}"/>
          </ac:spMkLst>
        </pc:spChg>
        <pc:picChg chg="del">
          <ac:chgData name="Nicole Miller-Struttmann" userId="033cc765-ca50-4473-8448-fb7fb03c9eb0" providerId="ADAL" clId="{F9075FD9-0210-C74B-AB4D-4D757CBCE6CF}" dt="2021-03-03T01:24:25.460" v="540" actId="478"/>
          <ac:picMkLst>
            <pc:docMk/>
            <pc:sldMk cId="2752553123" sldId="345"/>
            <ac:picMk id="7" creationId="{D5010799-6949-3145-98D3-93DECFABD37C}"/>
          </ac:picMkLst>
        </pc:picChg>
        <pc:picChg chg="add mod">
          <ac:chgData name="Nicole Miller-Struttmann" userId="033cc765-ca50-4473-8448-fb7fb03c9eb0" providerId="ADAL" clId="{F9075FD9-0210-C74B-AB4D-4D757CBCE6CF}" dt="2021-03-03T01:29:37.011" v="610" actId="1076"/>
          <ac:picMkLst>
            <pc:docMk/>
            <pc:sldMk cId="2752553123" sldId="345"/>
            <ac:picMk id="10" creationId="{737CF2AE-20F5-1C48-8506-25310F20B244}"/>
          </ac:picMkLst>
        </pc:picChg>
      </pc:sldChg>
      <pc:sldChg chg="addSp delSp modSp add mod ord">
        <pc:chgData name="Nicole Miller-Struttmann" userId="033cc765-ca50-4473-8448-fb7fb03c9eb0" providerId="ADAL" clId="{F9075FD9-0210-C74B-AB4D-4D757CBCE6CF}" dt="2021-04-06T19:01:17.858" v="2431" actId="20578"/>
        <pc:sldMkLst>
          <pc:docMk/>
          <pc:sldMk cId="2743534027" sldId="346"/>
        </pc:sldMkLst>
        <pc:spChg chg="del">
          <ac:chgData name="Nicole Miller-Struttmann" userId="033cc765-ca50-4473-8448-fb7fb03c9eb0" providerId="ADAL" clId="{F9075FD9-0210-C74B-AB4D-4D757CBCE6CF}" dt="2021-03-03T01:28:04.236" v="594" actId="478"/>
          <ac:spMkLst>
            <pc:docMk/>
            <pc:sldMk cId="2743534027" sldId="346"/>
            <ac:spMk id="2" creationId="{622D32F5-D8F1-6E43-BBE4-65AF6F46493F}"/>
          </ac:spMkLst>
        </pc:spChg>
        <pc:spChg chg="del">
          <ac:chgData name="Nicole Miller-Struttmann" userId="033cc765-ca50-4473-8448-fb7fb03c9eb0" providerId="ADAL" clId="{F9075FD9-0210-C74B-AB4D-4D757CBCE6CF}" dt="2021-03-03T01:28:05.403" v="595" actId="478"/>
          <ac:spMkLst>
            <pc:docMk/>
            <pc:sldMk cId="2743534027" sldId="346"/>
            <ac:spMk id="3" creationId="{25C018B6-5F2C-F24F-A73E-153608F19538}"/>
          </ac:spMkLst>
        </pc:spChg>
        <pc:spChg chg="add mod">
          <ac:chgData name="Nicole Miller-Struttmann" userId="033cc765-ca50-4473-8448-fb7fb03c9eb0" providerId="ADAL" clId="{F9075FD9-0210-C74B-AB4D-4D757CBCE6CF}" dt="2021-03-03T01:27:32.922" v="588" actId="1076"/>
          <ac:spMkLst>
            <pc:docMk/>
            <pc:sldMk cId="2743534027" sldId="346"/>
            <ac:spMk id="10" creationId="{5ADE0C89-443F-3B43-B78D-A14262665B07}"/>
          </ac:spMkLst>
        </pc:spChg>
        <pc:picChg chg="del">
          <ac:chgData name="Nicole Miller-Struttmann" userId="033cc765-ca50-4473-8448-fb7fb03c9eb0" providerId="ADAL" clId="{F9075FD9-0210-C74B-AB4D-4D757CBCE6CF}" dt="2021-03-03T01:25:53.410" v="565" actId="478"/>
          <ac:picMkLst>
            <pc:docMk/>
            <pc:sldMk cId="2743534027" sldId="346"/>
            <ac:picMk id="9" creationId="{9C03C691-3419-6F47-8576-DC08A90C076D}"/>
          </ac:picMkLst>
        </pc:picChg>
        <pc:picChg chg="add mod">
          <ac:chgData name="Nicole Miller-Struttmann" userId="033cc765-ca50-4473-8448-fb7fb03c9eb0" providerId="ADAL" clId="{F9075FD9-0210-C74B-AB4D-4D757CBCE6CF}" dt="2021-03-03T01:28:01.414" v="593" actId="167"/>
          <ac:picMkLst>
            <pc:docMk/>
            <pc:sldMk cId="2743534027" sldId="346"/>
            <ac:picMk id="11" creationId="{1AD4FEDD-0E47-B641-A95E-85765B61F8F0}"/>
          </ac:picMkLst>
        </pc:picChg>
      </pc:sldChg>
      <pc:sldChg chg="addSp delSp modSp add mod ord replId">
        <pc:chgData name="Nicole Miller-Struttmann" userId="033cc765-ca50-4473-8448-fb7fb03c9eb0" providerId="ADAL" clId="{F9075FD9-0210-C74B-AB4D-4D757CBCE6CF}" dt="2021-04-06T19:01:17.858" v="2431" actId="20578"/>
        <pc:sldMkLst>
          <pc:docMk/>
          <pc:sldMk cId="1950082621" sldId="347"/>
        </pc:sldMkLst>
        <pc:spChg chg="add del mod">
          <ac:chgData name="Nicole Miller-Struttmann" userId="033cc765-ca50-4473-8448-fb7fb03c9eb0" providerId="ADAL" clId="{F9075FD9-0210-C74B-AB4D-4D757CBCE6CF}" dt="2021-03-03T01:26:17.504" v="568"/>
          <ac:spMkLst>
            <pc:docMk/>
            <pc:sldMk cId="1950082621" sldId="347"/>
            <ac:spMk id="7" creationId="{6F02F7EC-B10D-1942-A476-4A2E88712C9F}"/>
          </ac:spMkLst>
        </pc:spChg>
        <pc:spChg chg="add mod">
          <ac:chgData name="Nicole Miller-Struttmann" userId="033cc765-ca50-4473-8448-fb7fb03c9eb0" providerId="ADAL" clId="{F9075FD9-0210-C74B-AB4D-4D757CBCE6CF}" dt="2021-03-03T01:28:24.227" v="598" actId="1076"/>
          <ac:spMkLst>
            <pc:docMk/>
            <pc:sldMk cId="1950082621" sldId="347"/>
            <ac:spMk id="8" creationId="{73DB0BF2-6294-FE42-B3CC-6694783DF763}"/>
          </ac:spMkLst>
        </pc:spChg>
        <pc:spChg chg="mod">
          <ac:chgData name="Nicole Miller-Struttmann" userId="033cc765-ca50-4473-8448-fb7fb03c9eb0" providerId="ADAL" clId="{F9075FD9-0210-C74B-AB4D-4D757CBCE6CF}" dt="2021-03-03T01:26:40.391" v="585" actId="20577"/>
          <ac:spMkLst>
            <pc:docMk/>
            <pc:sldMk cId="1950082621" sldId="347"/>
            <ac:spMk id="9" creationId="{944DAE4D-B432-D342-B566-CF41EB725435}"/>
          </ac:spMkLst>
        </pc:spChg>
        <pc:picChg chg="add mod">
          <ac:chgData name="Nicole Miller-Struttmann" userId="033cc765-ca50-4473-8448-fb7fb03c9eb0" providerId="ADAL" clId="{F9075FD9-0210-C74B-AB4D-4D757CBCE6CF}" dt="2021-03-03T01:29:26.706" v="608" actId="1076"/>
          <ac:picMkLst>
            <pc:docMk/>
            <pc:sldMk cId="1950082621" sldId="347"/>
            <ac:picMk id="10" creationId="{E366A407-171F-B943-A23F-EFEAF0F7B8EB}"/>
          </ac:picMkLst>
        </pc:picChg>
        <pc:picChg chg="del">
          <ac:chgData name="Nicole Miller-Struttmann" userId="033cc765-ca50-4473-8448-fb7fb03c9eb0" providerId="ADAL" clId="{F9075FD9-0210-C74B-AB4D-4D757CBCE6CF}" dt="2021-03-03T01:25:54.740" v="566" actId="478"/>
          <ac:picMkLst>
            <pc:docMk/>
            <pc:sldMk cId="1950082621" sldId="347"/>
            <ac:picMk id="11" creationId="{AD5FEF41-EA98-D948-823A-E0F96959A232}"/>
          </ac:picMkLst>
        </pc:picChg>
      </pc:sldChg>
      <pc:sldChg chg="modNotesTx">
        <pc:chgData name="Nicole Miller-Struttmann" userId="033cc765-ca50-4473-8448-fb7fb03c9eb0" providerId="ADAL" clId="{F9075FD9-0210-C74B-AB4D-4D757CBCE6CF}" dt="2021-04-06T18:20:40.078" v="1216" actId="20577"/>
        <pc:sldMkLst>
          <pc:docMk/>
          <pc:sldMk cId="2368883067" sldId="348"/>
        </pc:sldMkLst>
      </pc:sldChg>
      <pc:sldChg chg="add del">
        <pc:chgData name="Nicole Miller-Struttmann" userId="033cc765-ca50-4473-8448-fb7fb03c9eb0" providerId="ADAL" clId="{F9075FD9-0210-C74B-AB4D-4D757CBCE6CF}" dt="2021-03-03T01:28:16.334" v="597" actId="2890"/>
        <pc:sldMkLst>
          <pc:docMk/>
          <pc:sldMk cId="3950817814" sldId="348"/>
        </pc:sldMkLst>
      </pc:sldChg>
      <pc:sldChg chg="add del">
        <pc:chgData name="Nicole Miller-Struttmann" userId="033cc765-ca50-4473-8448-fb7fb03c9eb0" providerId="ADAL" clId="{F9075FD9-0210-C74B-AB4D-4D757CBCE6CF}" dt="2021-03-11T15:27:11.763" v="629" actId="2890"/>
        <pc:sldMkLst>
          <pc:docMk/>
          <pc:sldMk cId="291960844" sldId="355"/>
        </pc:sldMkLst>
      </pc:sldChg>
      <pc:sldChg chg="addSp delSp modSp add mod ord modAnim">
        <pc:chgData name="Nicole Miller-Struttmann" userId="033cc765-ca50-4473-8448-fb7fb03c9eb0" providerId="ADAL" clId="{F9075FD9-0210-C74B-AB4D-4D757CBCE6CF}" dt="2021-04-06T19:33:18.382" v="3072" actId="14100"/>
        <pc:sldMkLst>
          <pc:docMk/>
          <pc:sldMk cId="2129257697" sldId="355"/>
        </pc:sldMkLst>
        <pc:spChg chg="del">
          <ac:chgData name="Nicole Miller-Struttmann" userId="033cc765-ca50-4473-8448-fb7fb03c9eb0" providerId="ADAL" clId="{F9075FD9-0210-C74B-AB4D-4D757CBCE6CF}" dt="2021-03-11T15:27:38.754" v="640" actId="478"/>
          <ac:spMkLst>
            <pc:docMk/>
            <pc:sldMk cId="2129257697" sldId="355"/>
            <ac:spMk id="9" creationId="{944DAE4D-B432-D342-B566-CF41EB725435}"/>
          </ac:spMkLst>
        </pc:spChg>
        <pc:spChg chg="add mod">
          <ac:chgData name="Nicole Miller-Struttmann" userId="033cc765-ca50-4473-8448-fb7fb03c9eb0" providerId="ADAL" clId="{F9075FD9-0210-C74B-AB4D-4D757CBCE6CF}" dt="2021-04-06T19:31:30.985" v="3005" actId="1038"/>
          <ac:spMkLst>
            <pc:docMk/>
            <pc:sldMk cId="2129257697" sldId="355"/>
            <ac:spMk id="10" creationId="{FD0B4EED-78D9-344F-B476-8E71422FC2D9}"/>
          </ac:spMkLst>
        </pc:spChg>
        <pc:spChg chg="add mod">
          <ac:chgData name="Nicole Miller-Struttmann" userId="033cc765-ca50-4473-8448-fb7fb03c9eb0" providerId="ADAL" clId="{F9075FD9-0210-C74B-AB4D-4D757CBCE6CF}" dt="2021-04-06T19:31:30.985" v="3005" actId="1038"/>
          <ac:spMkLst>
            <pc:docMk/>
            <pc:sldMk cId="2129257697" sldId="355"/>
            <ac:spMk id="12" creationId="{F9633361-8B0D-7140-8787-4F130D86A086}"/>
          </ac:spMkLst>
        </pc:spChg>
        <pc:spChg chg="add del mod">
          <ac:chgData name="Nicole Miller-Struttmann" userId="033cc765-ca50-4473-8448-fb7fb03c9eb0" providerId="ADAL" clId="{F9075FD9-0210-C74B-AB4D-4D757CBCE6CF}" dt="2021-04-06T19:32:59.256" v="3054" actId="478"/>
          <ac:spMkLst>
            <pc:docMk/>
            <pc:sldMk cId="2129257697" sldId="355"/>
            <ac:spMk id="13" creationId="{3F341A74-8DCC-4F46-852E-9BD8D2D50DB6}"/>
          </ac:spMkLst>
        </pc:spChg>
        <pc:picChg chg="add mod">
          <ac:chgData name="Nicole Miller-Struttmann" userId="033cc765-ca50-4473-8448-fb7fb03c9eb0" providerId="ADAL" clId="{F9075FD9-0210-C74B-AB4D-4D757CBCE6CF}" dt="2021-04-06T19:33:18.382" v="3072" actId="14100"/>
          <ac:picMkLst>
            <pc:docMk/>
            <pc:sldMk cId="2129257697" sldId="355"/>
            <ac:picMk id="8" creationId="{93F67844-4076-474F-B75D-2632C9C3C1E5}"/>
          </ac:picMkLst>
        </pc:picChg>
        <pc:picChg chg="del mod">
          <ac:chgData name="Nicole Miller-Struttmann" userId="033cc765-ca50-4473-8448-fb7fb03c9eb0" providerId="ADAL" clId="{F9075FD9-0210-C74B-AB4D-4D757CBCE6CF}" dt="2021-04-06T19:31:43.429" v="3008" actId="478"/>
          <ac:picMkLst>
            <pc:docMk/>
            <pc:sldMk cId="2129257697" sldId="355"/>
            <ac:picMk id="11" creationId="{8947E9D6-4EE9-4149-B5AB-E969FEA60C4A}"/>
          </ac:picMkLst>
        </pc:picChg>
        <pc:picChg chg="add mod">
          <ac:chgData name="Nicole Miller-Struttmann" userId="033cc765-ca50-4473-8448-fb7fb03c9eb0" providerId="ADAL" clId="{F9075FD9-0210-C74B-AB4D-4D757CBCE6CF}" dt="2021-04-06T19:31:41.883" v="3007" actId="167"/>
          <ac:picMkLst>
            <pc:docMk/>
            <pc:sldMk cId="2129257697" sldId="355"/>
            <ac:picMk id="15" creationId="{73680589-3605-594E-BD1E-5FC8D50A802B}"/>
          </ac:picMkLst>
        </pc:picChg>
      </pc:sldChg>
      <pc:sldChg chg="add del">
        <pc:chgData name="Nicole Miller-Struttmann" userId="033cc765-ca50-4473-8448-fb7fb03c9eb0" providerId="ADAL" clId="{F9075FD9-0210-C74B-AB4D-4D757CBCE6CF}" dt="2021-03-11T15:27:30.793" v="637" actId="2696"/>
        <pc:sldMkLst>
          <pc:docMk/>
          <pc:sldMk cId="4162362925" sldId="355"/>
        </pc:sldMkLst>
      </pc:sldChg>
      <pc:sldChg chg="addSp delSp modSp add mod ord delAnim modAnim">
        <pc:chgData name="Nicole Miller-Struttmann" userId="033cc765-ca50-4473-8448-fb7fb03c9eb0" providerId="ADAL" clId="{F9075FD9-0210-C74B-AB4D-4D757CBCE6CF}" dt="2021-04-06T19:29:43.337" v="2967" actId="1036"/>
        <pc:sldMkLst>
          <pc:docMk/>
          <pc:sldMk cId="171509534" sldId="356"/>
        </pc:sldMkLst>
        <pc:spChg chg="add mod">
          <ac:chgData name="Nicole Miller-Struttmann" userId="033cc765-ca50-4473-8448-fb7fb03c9eb0" providerId="ADAL" clId="{F9075FD9-0210-C74B-AB4D-4D757CBCE6CF}" dt="2021-04-06T19:29:43.337" v="2967" actId="1036"/>
          <ac:spMkLst>
            <pc:docMk/>
            <pc:sldMk cId="171509534" sldId="356"/>
            <ac:spMk id="9" creationId="{0F4437BA-9366-B047-BBDD-54A1600ABE2D}"/>
          </ac:spMkLst>
        </pc:spChg>
        <pc:spChg chg="del">
          <ac:chgData name="Nicole Miller-Struttmann" userId="033cc765-ca50-4473-8448-fb7fb03c9eb0" providerId="ADAL" clId="{F9075FD9-0210-C74B-AB4D-4D757CBCE6CF}" dt="2021-03-11T15:28:57.058" v="659" actId="478"/>
          <ac:spMkLst>
            <pc:docMk/>
            <pc:sldMk cId="171509534" sldId="356"/>
            <ac:spMk id="9" creationId="{944DAE4D-B432-D342-B566-CF41EB725435}"/>
          </ac:spMkLst>
        </pc:spChg>
        <pc:spChg chg="mod">
          <ac:chgData name="Nicole Miller-Struttmann" userId="033cc765-ca50-4473-8448-fb7fb03c9eb0" providerId="ADAL" clId="{F9075FD9-0210-C74B-AB4D-4D757CBCE6CF}" dt="2021-04-06T19:25:09.890" v="2830" actId="1036"/>
          <ac:spMkLst>
            <pc:docMk/>
            <pc:sldMk cId="171509534" sldId="356"/>
            <ac:spMk id="10" creationId="{42BB33EA-B1A8-6645-A292-E02DC8929419}"/>
          </ac:spMkLst>
        </pc:spChg>
        <pc:spChg chg="add del mod">
          <ac:chgData name="Nicole Miller-Struttmann" userId="033cc765-ca50-4473-8448-fb7fb03c9eb0" providerId="ADAL" clId="{F9075FD9-0210-C74B-AB4D-4D757CBCE6CF}" dt="2021-03-11T15:35:53.101" v="739" actId="478"/>
          <ac:spMkLst>
            <pc:docMk/>
            <pc:sldMk cId="171509534" sldId="356"/>
            <ac:spMk id="12" creationId="{56151A6B-D9E9-8341-9E68-FCE1398AE1E1}"/>
          </ac:spMkLst>
        </pc:spChg>
        <pc:spChg chg="add mod">
          <ac:chgData name="Nicole Miller-Struttmann" userId="033cc765-ca50-4473-8448-fb7fb03c9eb0" providerId="ADAL" clId="{F9075FD9-0210-C74B-AB4D-4D757CBCE6CF}" dt="2021-04-06T19:29:43.337" v="2967" actId="1036"/>
          <ac:spMkLst>
            <pc:docMk/>
            <pc:sldMk cId="171509534" sldId="356"/>
            <ac:spMk id="12" creationId="{A3922296-AE42-9243-A402-D0C46A4B7FFA}"/>
          </ac:spMkLst>
        </pc:spChg>
        <pc:spChg chg="add mod">
          <ac:chgData name="Nicole Miller-Struttmann" userId="033cc765-ca50-4473-8448-fb7fb03c9eb0" providerId="ADAL" clId="{F9075FD9-0210-C74B-AB4D-4D757CBCE6CF}" dt="2021-04-06T19:25:09.890" v="2830" actId="1036"/>
          <ac:spMkLst>
            <pc:docMk/>
            <pc:sldMk cId="171509534" sldId="356"/>
            <ac:spMk id="13" creationId="{278B80E9-1EE4-5541-A4BE-5E04A030BF72}"/>
          </ac:spMkLst>
        </pc:spChg>
        <pc:spChg chg="add mod">
          <ac:chgData name="Nicole Miller-Struttmann" userId="033cc765-ca50-4473-8448-fb7fb03c9eb0" providerId="ADAL" clId="{F9075FD9-0210-C74B-AB4D-4D757CBCE6CF}" dt="2021-04-06T19:29:43.337" v="2967" actId="1036"/>
          <ac:spMkLst>
            <pc:docMk/>
            <pc:sldMk cId="171509534" sldId="356"/>
            <ac:spMk id="14" creationId="{49D4010E-E55F-4844-BA77-4F053FE2827C}"/>
          </ac:spMkLst>
        </pc:spChg>
        <pc:spChg chg="add mod">
          <ac:chgData name="Nicole Miller-Struttmann" userId="033cc765-ca50-4473-8448-fb7fb03c9eb0" providerId="ADAL" clId="{F9075FD9-0210-C74B-AB4D-4D757CBCE6CF}" dt="2021-04-06T19:17:10.052" v="2568"/>
          <ac:spMkLst>
            <pc:docMk/>
            <pc:sldMk cId="171509534" sldId="356"/>
            <ac:spMk id="15" creationId="{7F71F46D-597D-C74C-A110-029FC5ECDEF8}"/>
          </ac:spMkLst>
        </pc:spChg>
        <pc:spChg chg="add del mod">
          <ac:chgData name="Nicole Miller-Struttmann" userId="033cc765-ca50-4473-8448-fb7fb03c9eb0" providerId="ADAL" clId="{F9075FD9-0210-C74B-AB4D-4D757CBCE6CF}" dt="2021-04-06T19:26:39.227" v="2858" actId="21"/>
          <ac:spMkLst>
            <pc:docMk/>
            <pc:sldMk cId="171509534" sldId="356"/>
            <ac:spMk id="16" creationId="{43A222EE-67A9-8842-A3DD-CF63B73164B5}"/>
          </ac:spMkLst>
        </pc:spChg>
        <pc:picChg chg="mod">
          <ac:chgData name="Nicole Miller-Struttmann" userId="033cc765-ca50-4473-8448-fb7fb03c9eb0" providerId="ADAL" clId="{F9075FD9-0210-C74B-AB4D-4D757CBCE6CF}" dt="2021-04-06T19:25:39.747" v="2847" actId="1035"/>
          <ac:picMkLst>
            <pc:docMk/>
            <pc:sldMk cId="171509534" sldId="356"/>
            <ac:picMk id="8" creationId="{84001ABF-8650-F443-83EA-6524F93A5AEE}"/>
          </ac:picMkLst>
        </pc:picChg>
        <pc:picChg chg="add mod modCrop">
          <ac:chgData name="Nicole Miller-Struttmann" userId="033cc765-ca50-4473-8448-fb7fb03c9eb0" providerId="ADAL" clId="{F9075FD9-0210-C74B-AB4D-4D757CBCE6CF}" dt="2021-04-06T19:29:43.337" v="2967" actId="1036"/>
          <ac:picMkLst>
            <pc:docMk/>
            <pc:sldMk cId="171509534" sldId="356"/>
            <ac:picMk id="11" creationId="{611F0EDA-EA9C-9C4A-BC85-0E24B7E88179}"/>
          </ac:picMkLst>
        </pc:picChg>
      </pc:sldChg>
      <pc:sldChg chg="addSp modSp add mod ord addCm delCm modNotesTx">
        <pc:chgData name="Nicole Miller-Struttmann" userId="033cc765-ca50-4473-8448-fb7fb03c9eb0" providerId="ADAL" clId="{F9075FD9-0210-C74B-AB4D-4D757CBCE6CF}" dt="2021-04-07T00:08:28.491" v="3088" actId="14100"/>
        <pc:sldMkLst>
          <pc:docMk/>
          <pc:sldMk cId="929688561" sldId="357"/>
        </pc:sldMkLst>
        <pc:spChg chg="add mod">
          <ac:chgData name="Nicole Miller-Struttmann" userId="033cc765-ca50-4473-8448-fb7fb03c9eb0" providerId="ADAL" clId="{F9075FD9-0210-C74B-AB4D-4D757CBCE6CF}" dt="2021-04-06T18:50:28.509" v="2276" actId="14100"/>
          <ac:spMkLst>
            <pc:docMk/>
            <pc:sldMk cId="929688561" sldId="357"/>
            <ac:spMk id="4" creationId="{CD5F9DF3-AFF9-6443-BA76-09E507947063}"/>
          </ac:spMkLst>
        </pc:spChg>
        <pc:spChg chg="add mod">
          <ac:chgData name="Nicole Miller-Struttmann" userId="033cc765-ca50-4473-8448-fb7fb03c9eb0" providerId="ADAL" clId="{F9075FD9-0210-C74B-AB4D-4D757CBCE6CF}" dt="2021-04-06T18:54:40.354" v="2366" actId="1036"/>
          <ac:spMkLst>
            <pc:docMk/>
            <pc:sldMk cId="929688561" sldId="357"/>
            <ac:spMk id="10" creationId="{048D8087-FE21-784E-B68E-94C1F2A0B784}"/>
          </ac:spMkLst>
        </pc:spChg>
        <pc:spChg chg="add mod">
          <ac:chgData name="Nicole Miller-Struttmann" userId="033cc765-ca50-4473-8448-fb7fb03c9eb0" providerId="ADAL" clId="{F9075FD9-0210-C74B-AB4D-4D757CBCE6CF}" dt="2021-04-07T00:08:28.491" v="3088" actId="14100"/>
          <ac:spMkLst>
            <pc:docMk/>
            <pc:sldMk cId="929688561" sldId="357"/>
            <ac:spMk id="11" creationId="{1939AB19-1561-AC42-9AED-A9211F8583DE}"/>
          </ac:spMkLst>
        </pc:spChg>
        <pc:spChg chg="add mod">
          <ac:chgData name="Nicole Miller-Struttmann" userId="033cc765-ca50-4473-8448-fb7fb03c9eb0" providerId="ADAL" clId="{F9075FD9-0210-C74B-AB4D-4D757CBCE6CF}" dt="2021-04-06T18:50:55.266" v="2285" actId="14100"/>
          <ac:spMkLst>
            <pc:docMk/>
            <pc:sldMk cId="929688561" sldId="357"/>
            <ac:spMk id="12" creationId="{CF3CA9C9-4576-5F4D-B566-D1941B6A1586}"/>
          </ac:spMkLst>
        </pc:spChg>
        <pc:picChg chg="add mod">
          <ac:chgData name="Nicole Miller-Struttmann" userId="033cc765-ca50-4473-8448-fb7fb03c9eb0" providerId="ADAL" clId="{F9075FD9-0210-C74B-AB4D-4D757CBCE6CF}" dt="2021-04-06T18:51:04.602" v="2286" actId="1076"/>
          <ac:picMkLst>
            <pc:docMk/>
            <pc:sldMk cId="929688561" sldId="357"/>
            <ac:picMk id="9" creationId="{DC70B3B8-37E3-3543-8357-C0ACEBF63101}"/>
          </ac:picMkLst>
        </pc:picChg>
      </pc:sldChg>
      <pc:sldChg chg="addSp delSp add del mod ord delAnim">
        <pc:chgData name="Nicole Miller-Struttmann" userId="033cc765-ca50-4473-8448-fb7fb03c9eb0" providerId="ADAL" clId="{F9075FD9-0210-C74B-AB4D-4D757CBCE6CF}" dt="2021-03-11T15:34:01.363" v="712" actId="2696"/>
        <pc:sldMkLst>
          <pc:docMk/>
          <pc:sldMk cId="3079556458" sldId="357"/>
        </pc:sldMkLst>
        <pc:spChg chg="del">
          <ac:chgData name="Nicole Miller-Struttmann" userId="033cc765-ca50-4473-8448-fb7fb03c9eb0" providerId="ADAL" clId="{F9075FD9-0210-C74B-AB4D-4D757CBCE6CF}" dt="2021-03-11T15:31:39.931" v="685" actId="478"/>
          <ac:spMkLst>
            <pc:docMk/>
            <pc:sldMk cId="3079556458" sldId="357"/>
            <ac:spMk id="12" creationId="{928AC69E-BAD2-754D-8FFE-C3DB3602CE44}"/>
          </ac:spMkLst>
        </pc:spChg>
        <pc:spChg chg="del">
          <ac:chgData name="Nicole Miller-Struttmann" userId="033cc765-ca50-4473-8448-fb7fb03c9eb0" providerId="ADAL" clId="{F9075FD9-0210-C74B-AB4D-4D757CBCE6CF}" dt="2021-03-11T15:31:41.414" v="686" actId="478"/>
          <ac:spMkLst>
            <pc:docMk/>
            <pc:sldMk cId="3079556458" sldId="357"/>
            <ac:spMk id="13" creationId="{F307E364-7092-2E47-B69B-90BF4C63524A}"/>
          </ac:spMkLst>
        </pc:spChg>
        <pc:picChg chg="add del">
          <ac:chgData name="Nicole Miller-Struttmann" userId="033cc765-ca50-4473-8448-fb7fb03c9eb0" providerId="ADAL" clId="{F9075FD9-0210-C74B-AB4D-4D757CBCE6CF}" dt="2021-03-11T15:31:38.446" v="684" actId="478"/>
          <ac:picMkLst>
            <pc:docMk/>
            <pc:sldMk cId="3079556458" sldId="357"/>
            <ac:picMk id="11" creationId="{8947E9D6-4EE9-4149-B5AB-E969FEA60C4A}"/>
          </ac:picMkLst>
        </pc:picChg>
      </pc:sldChg>
      <pc:sldChg chg="addSp delSp modSp add mod ord addAnim delAnim modAnim">
        <pc:chgData name="Nicole Miller-Struttmann" userId="033cc765-ca50-4473-8448-fb7fb03c9eb0" providerId="ADAL" clId="{F9075FD9-0210-C74B-AB4D-4D757CBCE6CF}" dt="2021-04-06T19:29:04.476" v="2945" actId="1036"/>
        <pc:sldMkLst>
          <pc:docMk/>
          <pc:sldMk cId="1953671798" sldId="358"/>
        </pc:sldMkLst>
        <pc:spChg chg="add mod">
          <ac:chgData name="Nicole Miller-Struttmann" userId="033cc765-ca50-4473-8448-fb7fb03c9eb0" providerId="ADAL" clId="{F9075FD9-0210-C74B-AB4D-4D757CBCE6CF}" dt="2021-04-06T19:20:20.515" v="2713" actId="1076"/>
          <ac:spMkLst>
            <pc:docMk/>
            <pc:sldMk cId="1953671798" sldId="358"/>
            <ac:spMk id="9" creationId="{0454A1E6-70E2-1140-BDA6-F0954F7B74FE}"/>
          </ac:spMkLst>
        </pc:spChg>
        <pc:spChg chg="del mod">
          <ac:chgData name="Nicole Miller-Struttmann" userId="033cc765-ca50-4473-8448-fb7fb03c9eb0" providerId="ADAL" clId="{F9075FD9-0210-C74B-AB4D-4D757CBCE6CF}" dt="2021-04-06T19:17:16.373" v="2573" actId="478"/>
          <ac:spMkLst>
            <pc:docMk/>
            <pc:sldMk cId="1953671798" sldId="358"/>
            <ac:spMk id="10" creationId="{42BB33EA-B1A8-6645-A292-E02DC8929419}"/>
          </ac:spMkLst>
        </pc:spChg>
        <pc:spChg chg="add mod">
          <ac:chgData name="Nicole Miller-Struttmann" userId="033cc765-ca50-4473-8448-fb7fb03c9eb0" providerId="ADAL" clId="{F9075FD9-0210-C74B-AB4D-4D757CBCE6CF}" dt="2021-04-06T19:28:22.996" v="2914" actId="1037"/>
          <ac:spMkLst>
            <pc:docMk/>
            <pc:sldMk cId="1953671798" sldId="358"/>
            <ac:spMk id="12" creationId="{C20FAE07-8B22-6543-9AEF-3FE6FF769CE8}"/>
          </ac:spMkLst>
        </pc:spChg>
        <pc:spChg chg="add del">
          <ac:chgData name="Nicole Miller-Struttmann" userId="033cc765-ca50-4473-8448-fb7fb03c9eb0" providerId="ADAL" clId="{F9075FD9-0210-C74B-AB4D-4D757CBCE6CF}" dt="2021-04-06T19:18:25.951" v="2581" actId="21"/>
          <ac:spMkLst>
            <pc:docMk/>
            <pc:sldMk cId="1953671798" sldId="358"/>
            <ac:spMk id="13" creationId="{278B80E9-1EE4-5541-A4BE-5E04A030BF72}"/>
          </ac:spMkLst>
        </pc:spChg>
        <pc:spChg chg="add mod">
          <ac:chgData name="Nicole Miller-Struttmann" userId="033cc765-ca50-4473-8448-fb7fb03c9eb0" providerId="ADAL" clId="{F9075FD9-0210-C74B-AB4D-4D757CBCE6CF}" dt="2021-04-06T19:29:04.476" v="2945" actId="1036"/>
          <ac:spMkLst>
            <pc:docMk/>
            <pc:sldMk cId="1953671798" sldId="358"/>
            <ac:spMk id="14" creationId="{494003F4-7F0D-914C-B3F2-FBC293BB6999}"/>
          </ac:spMkLst>
        </pc:spChg>
        <pc:spChg chg="add mod">
          <ac:chgData name="Nicole Miller-Struttmann" userId="033cc765-ca50-4473-8448-fb7fb03c9eb0" providerId="ADAL" clId="{F9075FD9-0210-C74B-AB4D-4D757CBCE6CF}" dt="2021-04-06T19:28:29.779" v="2928" actId="1037"/>
          <ac:spMkLst>
            <pc:docMk/>
            <pc:sldMk cId="1953671798" sldId="358"/>
            <ac:spMk id="15" creationId="{87A182E1-8F5E-3845-AD04-BE7BE8AEABE0}"/>
          </ac:spMkLst>
        </pc:spChg>
        <pc:spChg chg="add del mod">
          <ac:chgData name="Nicole Miller-Struttmann" userId="033cc765-ca50-4473-8448-fb7fb03c9eb0" providerId="ADAL" clId="{F9075FD9-0210-C74B-AB4D-4D757CBCE6CF}" dt="2021-04-06T19:28:42.721" v="2931" actId="478"/>
          <ac:spMkLst>
            <pc:docMk/>
            <pc:sldMk cId="1953671798" sldId="358"/>
            <ac:spMk id="18" creationId="{03099C48-7A60-5442-BE7A-2ABADC0FF7AD}"/>
          </ac:spMkLst>
        </pc:spChg>
        <pc:spChg chg="add mod">
          <ac:chgData name="Nicole Miller-Struttmann" userId="033cc765-ca50-4473-8448-fb7fb03c9eb0" providerId="ADAL" clId="{F9075FD9-0210-C74B-AB4D-4D757CBCE6CF}" dt="2021-04-06T19:26:40.671" v="2859"/>
          <ac:spMkLst>
            <pc:docMk/>
            <pc:sldMk cId="1953671798" sldId="358"/>
            <ac:spMk id="19" creationId="{502D2F3D-0F0C-BF4F-808F-0C590360291E}"/>
          </ac:spMkLst>
        </pc:spChg>
        <pc:picChg chg="del mod">
          <ac:chgData name="Nicole Miller-Struttmann" userId="033cc765-ca50-4473-8448-fb7fb03c9eb0" providerId="ADAL" clId="{F9075FD9-0210-C74B-AB4D-4D757CBCE6CF}" dt="2021-04-06T19:25:22.021" v="2832" actId="478"/>
          <ac:picMkLst>
            <pc:docMk/>
            <pc:sldMk cId="1953671798" sldId="358"/>
            <ac:picMk id="8" creationId="{84001ABF-8650-F443-83EA-6524F93A5AEE}"/>
          </ac:picMkLst>
        </pc:picChg>
        <pc:picChg chg="mod">
          <ac:chgData name="Nicole Miller-Struttmann" userId="033cc765-ca50-4473-8448-fb7fb03c9eb0" providerId="ADAL" clId="{F9075FD9-0210-C74B-AB4D-4D757CBCE6CF}" dt="2021-04-06T19:28:22.996" v="2914" actId="1037"/>
          <ac:picMkLst>
            <pc:docMk/>
            <pc:sldMk cId="1953671798" sldId="358"/>
            <ac:picMk id="11" creationId="{611F0EDA-EA9C-9C4A-BC85-0E24B7E88179}"/>
          </ac:picMkLst>
        </pc:picChg>
        <pc:picChg chg="add del mod">
          <ac:chgData name="Nicole Miller-Struttmann" userId="033cc765-ca50-4473-8448-fb7fb03c9eb0" providerId="ADAL" clId="{F9075FD9-0210-C74B-AB4D-4D757CBCE6CF}" dt="2021-04-06T19:25:47.041" v="2849" actId="478"/>
          <ac:picMkLst>
            <pc:docMk/>
            <pc:sldMk cId="1953671798" sldId="358"/>
            <ac:picMk id="16" creationId="{398E5E4B-5D05-454C-88B9-F5F17412F4CD}"/>
          </ac:picMkLst>
        </pc:picChg>
        <pc:picChg chg="add mod">
          <ac:chgData name="Nicole Miller-Struttmann" userId="033cc765-ca50-4473-8448-fb7fb03c9eb0" providerId="ADAL" clId="{F9075FD9-0210-C74B-AB4D-4D757CBCE6CF}" dt="2021-04-06T19:25:45.505" v="2848"/>
          <ac:picMkLst>
            <pc:docMk/>
            <pc:sldMk cId="1953671798" sldId="358"/>
            <ac:picMk id="17" creationId="{9DE11607-627E-1C4F-BDA0-0B0EC4ECE81D}"/>
          </ac:picMkLst>
        </pc:picChg>
      </pc:sldChg>
      <pc:sldChg chg="modSp add del mod">
        <pc:chgData name="Nicole Miller-Struttmann" userId="033cc765-ca50-4473-8448-fb7fb03c9eb0" providerId="ADAL" clId="{F9075FD9-0210-C74B-AB4D-4D757CBCE6CF}" dt="2021-04-06T19:14:22.942" v="2453" actId="2696"/>
        <pc:sldMkLst>
          <pc:docMk/>
          <pc:sldMk cId="2341591344" sldId="358"/>
        </pc:sldMkLst>
        <pc:spChg chg="mod">
          <ac:chgData name="Nicole Miller-Struttmann" userId="033cc765-ca50-4473-8448-fb7fb03c9eb0" providerId="ADAL" clId="{F9075FD9-0210-C74B-AB4D-4D757CBCE6CF}" dt="2021-04-06T19:14:19.757" v="2452" actId="14100"/>
          <ac:spMkLst>
            <pc:docMk/>
            <pc:sldMk cId="2341591344" sldId="358"/>
            <ac:spMk id="10" creationId="{F90F76A8-B075-B046-8F32-DAC7A008CCFF}"/>
          </ac:spMkLst>
        </pc:spChg>
      </pc:sldChg>
      <pc:sldChg chg="modSp add mod modShow">
        <pc:chgData name="Nicole Miller-Struttmann" userId="033cc765-ca50-4473-8448-fb7fb03c9eb0" providerId="ADAL" clId="{F9075FD9-0210-C74B-AB4D-4D757CBCE6CF}" dt="2021-04-06T19:22:21.861" v="2784" actId="729"/>
        <pc:sldMkLst>
          <pc:docMk/>
          <pc:sldMk cId="1779916328" sldId="359"/>
        </pc:sldMkLst>
        <pc:spChg chg="mod">
          <ac:chgData name="Nicole Miller-Struttmann" userId="033cc765-ca50-4473-8448-fb7fb03c9eb0" providerId="ADAL" clId="{F9075FD9-0210-C74B-AB4D-4D757CBCE6CF}" dt="2021-04-06T19:17:05.513" v="2567" actId="1076"/>
          <ac:spMkLst>
            <pc:docMk/>
            <pc:sldMk cId="1779916328" sldId="359"/>
            <ac:spMk id="10" creationId="{42BB33EA-B1A8-6645-A292-E02DC8929419}"/>
          </ac:spMkLst>
        </pc:spChg>
      </pc:sldChg>
      <pc:sldChg chg="addSp delSp modSp add mod">
        <pc:chgData name="Nicole Miller-Struttmann" userId="033cc765-ca50-4473-8448-fb7fb03c9eb0" providerId="ADAL" clId="{F9075FD9-0210-C74B-AB4D-4D757CBCE6CF}" dt="2021-04-06T19:27:10.173" v="2863" actId="732"/>
        <pc:sldMkLst>
          <pc:docMk/>
          <pc:sldMk cId="553754340" sldId="360"/>
        </pc:sldMkLst>
        <pc:spChg chg="del">
          <ac:chgData name="Nicole Miller-Struttmann" userId="033cc765-ca50-4473-8448-fb7fb03c9eb0" providerId="ADAL" clId="{F9075FD9-0210-C74B-AB4D-4D757CBCE6CF}" dt="2021-04-06T19:25:55.891" v="2852" actId="478"/>
          <ac:spMkLst>
            <pc:docMk/>
            <pc:sldMk cId="553754340" sldId="360"/>
            <ac:spMk id="9" creationId="{0454A1E6-70E2-1140-BDA6-F0954F7B74FE}"/>
          </ac:spMkLst>
        </pc:spChg>
        <pc:spChg chg="del">
          <ac:chgData name="Nicole Miller-Struttmann" userId="033cc765-ca50-4473-8448-fb7fb03c9eb0" providerId="ADAL" clId="{F9075FD9-0210-C74B-AB4D-4D757CBCE6CF}" dt="2021-04-06T19:22:08.496" v="2782" actId="478"/>
          <ac:spMkLst>
            <pc:docMk/>
            <pc:sldMk cId="553754340" sldId="360"/>
            <ac:spMk id="12" creationId="{C20FAE07-8B22-6543-9AEF-3FE6FF769CE8}"/>
          </ac:spMkLst>
        </pc:spChg>
        <pc:spChg chg="add mod">
          <ac:chgData name="Nicole Miller-Struttmann" userId="033cc765-ca50-4473-8448-fb7fb03c9eb0" providerId="ADAL" clId="{F9075FD9-0210-C74B-AB4D-4D757CBCE6CF}" dt="2021-04-06T19:24:22.882" v="2787"/>
          <ac:spMkLst>
            <pc:docMk/>
            <pc:sldMk cId="553754340" sldId="360"/>
            <ac:spMk id="13" creationId="{0713D922-D55D-6644-BD8A-6699504E3099}"/>
          </ac:spMkLst>
        </pc:spChg>
        <pc:spChg chg="del">
          <ac:chgData name="Nicole Miller-Struttmann" userId="033cc765-ca50-4473-8448-fb7fb03c9eb0" providerId="ADAL" clId="{F9075FD9-0210-C74B-AB4D-4D757CBCE6CF}" dt="2021-04-06T19:22:11.603" v="2783" actId="478"/>
          <ac:spMkLst>
            <pc:docMk/>
            <pc:sldMk cId="553754340" sldId="360"/>
            <ac:spMk id="14" creationId="{494003F4-7F0D-914C-B3F2-FBC293BB6999}"/>
          </ac:spMkLst>
        </pc:spChg>
        <pc:spChg chg="del mod">
          <ac:chgData name="Nicole Miller-Struttmann" userId="033cc765-ca50-4473-8448-fb7fb03c9eb0" providerId="ADAL" clId="{F9075FD9-0210-C74B-AB4D-4D757CBCE6CF}" dt="2021-04-06T19:22:00.631" v="2781" actId="478"/>
          <ac:spMkLst>
            <pc:docMk/>
            <pc:sldMk cId="553754340" sldId="360"/>
            <ac:spMk id="15" creationId="{87A182E1-8F5E-3845-AD04-BE7BE8AEABE0}"/>
          </ac:spMkLst>
        </pc:spChg>
        <pc:spChg chg="add mod">
          <ac:chgData name="Nicole Miller-Struttmann" userId="033cc765-ca50-4473-8448-fb7fb03c9eb0" providerId="ADAL" clId="{F9075FD9-0210-C74B-AB4D-4D757CBCE6CF}" dt="2021-04-06T19:25:53.290" v="2851"/>
          <ac:spMkLst>
            <pc:docMk/>
            <pc:sldMk cId="553754340" sldId="360"/>
            <ac:spMk id="17" creationId="{FE124C90-BFF5-6E46-A689-71B5906D8863}"/>
          </ac:spMkLst>
        </pc:spChg>
        <pc:picChg chg="del">
          <ac:chgData name="Nicole Miller-Struttmann" userId="033cc765-ca50-4473-8448-fb7fb03c9eb0" providerId="ADAL" clId="{F9075FD9-0210-C74B-AB4D-4D757CBCE6CF}" dt="2021-04-06T19:25:28.248" v="2835" actId="478"/>
          <ac:picMkLst>
            <pc:docMk/>
            <pc:sldMk cId="553754340" sldId="360"/>
            <ac:picMk id="8" creationId="{84001ABF-8650-F443-83EA-6524F93A5AEE}"/>
          </ac:picMkLst>
        </pc:picChg>
        <pc:picChg chg="mod modCrop">
          <ac:chgData name="Nicole Miller-Struttmann" userId="033cc765-ca50-4473-8448-fb7fb03c9eb0" providerId="ADAL" clId="{F9075FD9-0210-C74B-AB4D-4D757CBCE6CF}" dt="2021-04-06T19:27:10.173" v="2863" actId="732"/>
          <ac:picMkLst>
            <pc:docMk/>
            <pc:sldMk cId="553754340" sldId="360"/>
            <ac:picMk id="11" creationId="{611F0EDA-EA9C-9C4A-BC85-0E24B7E88179}"/>
          </ac:picMkLst>
        </pc:picChg>
        <pc:picChg chg="add del mod">
          <ac:chgData name="Nicole Miller-Struttmann" userId="033cc765-ca50-4473-8448-fb7fb03c9eb0" providerId="ADAL" clId="{F9075FD9-0210-C74B-AB4D-4D757CBCE6CF}" dt="2021-04-06T19:26:51.645" v="2860" actId="478"/>
          <ac:picMkLst>
            <pc:docMk/>
            <pc:sldMk cId="553754340" sldId="360"/>
            <ac:picMk id="16" creationId="{1F16F28C-8ECF-8341-AD06-AA2922F9FCD7}"/>
          </ac:picMkLst>
        </pc:picChg>
        <pc:picChg chg="add mod">
          <ac:chgData name="Nicole Miller-Struttmann" userId="033cc765-ca50-4473-8448-fb7fb03c9eb0" providerId="ADAL" clId="{F9075FD9-0210-C74B-AB4D-4D757CBCE6CF}" dt="2021-04-06T19:26:52.123" v="2861"/>
          <ac:picMkLst>
            <pc:docMk/>
            <pc:sldMk cId="553754340" sldId="360"/>
            <ac:picMk id="18" creationId="{1C8B1A17-0F91-0B4F-BC55-FCD99076D292}"/>
          </ac:picMkLst>
        </pc:picChg>
      </pc:sldChg>
      <pc:sldChg chg="addSp delSp modSp add del mod">
        <pc:chgData name="Nicole Miller-Struttmann" userId="033cc765-ca50-4473-8448-fb7fb03c9eb0" providerId="ADAL" clId="{F9075FD9-0210-C74B-AB4D-4D757CBCE6CF}" dt="2021-04-06T19:31:15.810" v="2973" actId="2890"/>
        <pc:sldMkLst>
          <pc:docMk/>
          <pc:sldMk cId="588953400" sldId="361"/>
        </pc:sldMkLst>
        <pc:spChg chg="add del">
          <ac:chgData name="Nicole Miller-Struttmann" userId="033cc765-ca50-4473-8448-fb7fb03c9eb0" providerId="ADAL" clId="{F9075FD9-0210-C74B-AB4D-4D757CBCE6CF}" dt="2021-04-06T19:31:09.391" v="2971" actId="478"/>
          <ac:spMkLst>
            <pc:docMk/>
            <pc:sldMk cId="588953400" sldId="361"/>
            <ac:spMk id="4" creationId="{CD5F9DF3-AFF9-6443-BA76-09E507947063}"/>
          </ac:spMkLst>
        </pc:spChg>
        <pc:picChg chg="mod">
          <ac:chgData name="Nicole Miller-Struttmann" userId="033cc765-ca50-4473-8448-fb7fb03c9eb0" providerId="ADAL" clId="{F9075FD9-0210-C74B-AB4D-4D757CBCE6CF}" dt="2021-04-06T19:31:11.048" v="2972" actId="1076"/>
          <ac:picMkLst>
            <pc:docMk/>
            <pc:sldMk cId="588953400" sldId="361"/>
            <ac:picMk id="9" creationId="{DC70B3B8-37E3-3543-8357-C0ACEBF63101}"/>
          </ac:picMkLst>
        </pc:picChg>
      </pc:sldChg>
      <pc:sldChg chg="addSp delSp modSp add mod">
        <pc:chgData name="Nicole Miller-Struttmann" userId="033cc765-ca50-4473-8448-fb7fb03c9eb0" providerId="ADAL" clId="{F9075FD9-0210-C74B-AB4D-4D757CBCE6CF}" dt="2021-04-07T00:08:19.753" v="3087" actId="1038"/>
        <pc:sldMkLst>
          <pc:docMk/>
          <pc:sldMk cId="2705781772" sldId="361"/>
        </pc:sldMkLst>
        <pc:spChg chg="del">
          <ac:chgData name="Nicole Miller-Struttmann" userId="033cc765-ca50-4473-8448-fb7fb03c9eb0" providerId="ADAL" clId="{F9075FD9-0210-C74B-AB4D-4D757CBCE6CF}" dt="2021-04-06T19:32:19.723" v="3047" actId="478"/>
          <ac:spMkLst>
            <pc:docMk/>
            <pc:sldMk cId="2705781772" sldId="361"/>
            <ac:spMk id="10" creationId="{048D8087-FE21-784E-B68E-94C1F2A0B784}"/>
          </ac:spMkLst>
        </pc:spChg>
        <pc:spChg chg="del">
          <ac:chgData name="Nicole Miller-Struttmann" userId="033cc765-ca50-4473-8448-fb7fb03c9eb0" providerId="ADAL" clId="{F9075FD9-0210-C74B-AB4D-4D757CBCE6CF}" dt="2021-04-06T19:32:16.772" v="3045" actId="478"/>
          <ac:spMkLst>
            <pc:docMk/>
            <pc:sldMk cId="2705781772" sldId="361"/>
            <ac:spMk id="11" creationId="{1939AB19-1561-AC42-9AED-A9211F8583DE}"/>
          </ac:spMkLst>
        </pc:spChg>
        <pc:spChg chg="del">
          <ac:chgData name="Nicole Miller-Struttmann" userId="033cc765-ca50-4473-8448-fb7fb03c9eb0" providerId="ADAL" clId="{F9075FD9-0210-C74B-AB4D-4D757CBCE6CF}" dt="2021-04-06T19:32:17.622" v="3046" actId="478"/>
          <ac:spMkLst>
            <pc:docMk/>
            <pc:sldMk cId="2705781772" sldId="361"/>
            <ac:spMk id="12" creationId="{CF3CA9C9-4576-5F4D-B566-D1941B6A1586}"/>
          </ac:spMkLst>
        </pc:spChg>
        <pc:spChg chg="add mod">
          <ac:chgData name="Nicole Miller-Struttmann" userId="033cc765-ca50-4473-8448-fb7fb03c9eb0" providerId="ADAL" clId="{F9075FD9-0210-C74B-AB4D-4D757CBCE6CF}" dt="2021-04-07T00:08:19.753" v="3087" actId="1038"/>
          <ac:spMkLst>
            <pc:docMk/>
            <pc:sldMk cId="2705781772" sldId="361"/>
            <ac:spMk id="14" creationId="{16E80130-F58F-7E45-A6BE-09AC092F6BAC}"/>
          </ac:spMkLst>
        </pc:spChg>
        <pc:picChg chg="add del mod">
          <ac:chgData name="Nicole Miller-Struttmann" userId="033cc765-ca50-4473-8448-fb7fb03c9eb0" providerId="ADAL" clId="{F9075FD9-0210-C74B-AB4D-4D757CBCE6CF}" dt="2021-04-06T19:32:25.083" v="3050"/>
          <ac:picMkLst>
            <pc:docMk/>
            <pc:sldMk cId="2705781772" sldId="361"/>
            <ac:picMk id="13" creationId="{B700B5CB-7C47-7146-93E0-FEF30492BD94}"/>
          </ac:picMkLst>
        </pc:picChg>
      </pc:sldChg>
      <pc:sldChg chg="addSp delSp modSp add mod">
        <pc:chgData name="Nicole Miller-Struttmann" userId="033cc765-ca50-4473-8448-fb7fb03c9eb0" providerId="ADAL" clId="{F9075FD9-0210-C74B-AB4D-4D757CBCE6CF}" dt="2021-04-07T00:19:30.890" v="3251"/>
        <pc:sldMkLst>
          <pc:docMk/>
          <pc:sldMk cId="1759138360" sldId="362"/>
        </pc:sldMkLst>
        <pc:spChg chg="del">
          <ac:chgData name="Nicole Miller-Struttmann" userId="033cc765-ca50-4473-8448-fb7fb03c9eb0" providerId="ADAL" clId="{F9075FD9-0210-C74B-AB4D-4D757CBCE6CF}" dt="2021-04-07T00:11:38.492" v="3105" actId="478"/>
          <ac:spMkLst>
            <pc:docMk/>
            <pc:sldMk cId="1759138360" sldId="362"/>
            <ac:spMk id="2" creationId="{622D32F5-D8F1-6E43-BBE4-65AF6F46493F}"/>
          </ac:spMkLst>
        </pc:spChg>
        <pc:spChg chg="del mod">
          <ac:chgData name="Nicole Miller-Struttmann" userId="033cc765-ca50-4473-8448-fb7fb03c9eb0" providerId="ADAL" clId="{F9075FD9-0210-C74B-AB4D-4D757CBCE6CF}" dt="2021-04-07T00:11:35.996" v="3104" actId="478"/>
          <ac:spMkLst>
            <pc:docMk/>
            <pc:sldMk cId="1759138360" sldId="362"/>
            <ac:spMk id="3" creationId="{25C018B6-5F2C-F24F-A73E-153608F19538}"/>
          </ac:spMkLst>
        </pc:spChg>
        <pc:spChg chg="del">
          <ac:chgData name="Nicole Miller-Struttmann" userId="033cc765-ca50-4473-8448-fb7fb03c9eb0" providerId="ADAL" clId="{F9075FD9-0210-C74B-AB4D-4D757CBCE6CF}" dt="2021-04-07T00:10:12.717" v="3093" actId="478"/>
          <ac:spMkLst>
            <pc:docMk/>
            <pc:sldMk cId="1759138360" sldId="362"/>
            <ac:spMk id="14" creationId="{54B5ECFA-2AC0-A34E-9EBD-F95C1465B9C7}"/>
          </ac:spMkLst>
        </pc:spChg>
        <pc:spChg chg="add mod">
          <ac:chgData name="Nicole Miller-Struttmann" userId="033cc765-ca50-4473-8448-fb7fb03c9eb0" providerId="ADAL" clId="{F9075FD9-0210-C74B-AB4D-4D757CBCE6CF}" dt="2021-04-07T00:13:42.946" v="3160" actId="1076"/>
          <ac:spMkLst>
            <pc:docMk/>
            <pc:sldMk cId="1759138360" sldId="362"/>
            <ac:spMk id="15" creationId="{3DC330D5-0708-AB40-85F7-688BCBF96463}"/>
          </ac:spMkLst>
        </pc:spChg>
        <pc:picChg chg="del">
          <ac:chgData name="Nicole Miller-Struttmann" userId="033cc765-ca50-4473-8448-fb7fb03c9eb0" providerId="ADAL" clId="{F9075FD9-0210-C74B-AB4D-4D757CBCE6CF}" dt="2021-04-07T00:10:10.996" v="3092" actId="478"/>
          <ac:picMkLst>
            <pc:docMk/>
            <pc:sldMk cId="1759138360" sldId="362"/>
            <ac:picMk id="4" creationId="{F4A2F4AE-6DF2-4B7F-A3E8-82D0B9B1E3EE}"/>
          </ac:picMkLst>
        </pc:picChg>
        <pc:picChg chg="del">
          <ac:chgData name="Nicole Miller-Struttmann" userId="033cc765-ca50-4473-8448-fb7fb03c9eb0" providerId="ADAL" clId="{F9075FD9-0210-C74B-AB4D-4D757CBCE6CF}" dt="2021-04-07T00:10:09.207" v="3091" actId="478"/>
          <ac:picMkLst>
            <pc:docMk/>
            <pc:sldMk cId="1759138360" sldId="362"/>
            <ac:picMk id="12" creationId="{85047DE6-96AF-0749-9BB1-BE7487D8F4EF}"/>
          </ac:picMkLst>
        </pc:picChg>
        <pc:picChg chg="del">
          <ac:chgData name="Nicole Miller-Struttmann" userId="033cc765-ca50-4473-8448-fb7fb03c9eb0" providerId="ADAL" clId="{F9075FD9-0210-C74B-AB4D-4D757CBCE6CF}" dt="2021-04-07T00:10:13.838" v="3094" actId="478"/>
          <ac:picMkLst>
            <pc:docMk/>
            <pc:sldMk cId="1759138360" sldId="362"/>
            <ac:picMk id="13" creationId="{4AE54A58-A0A8-0742-B30A-DF22AF605B06}"/>
          </ac:picMkLst>
        </pc:picChg>
        <pc:picChg chg="add mod">
          <ac:chgData name="Nicole Miller-Struttmann" userId="033cc765-ca50-4473-8448-fb7fb03c9eb0" providerId="ADAL" clId="{F9075FD9-0210-C74B-AB4D-4D757CBCE6CF}" dt="2021-04-07T00:19:30.890" v="3251"/>
          <ac:picMkLst>
            <pc:docMk/>
            <pc:sldMk cId="1759138360" sldId="362"/>
            <ac:picMk id="16" creationId="{3A586DDA-D793-2645-AC0A-CE9B017BA2B0}"/>
          </ac:picMkLst>
        </pc:picChg>
        <pc:picChg chg="add mod">
          <ac:chgData name="Nicole Miller-Struttmann" userId="033cc765-ca50-4473-8448-fb7fb03c9eb0" providerId="ADAL" clId="{F9075FD9-0210-C74B-AB4D-4D757CBCE6CF}" dt="2021-04-07T00:14:03.337" v="3169" actId="1036"/>
          <ac:picMkLst>
            <pc:docMk/>
            <pc:sldMk cId="1759138360" sldId="362"/>
            <ac:picMk id="1026" creationId="{36F05D1D-2597-1648-87A2-99FD13C954B4}"/>
          </ac:picMkLst>
        </pc:picChg>
      </pc:sldChg>
      <pc:sldChg chg="addSp delSp modSp add mod replId">
        <pc:chgData name="Nicole Miller-Struttmann" userId="033cc765-ca50-4473-8448-fb7fb03c9eb0" providerId="ADAL" clId="{F9075FD9-0210-C74B-AB4D-4D757CBCE6CF}" dt="2021-04-07T00:13:49.546" v="3163" actId="1076"/>
        <pc:sldMkLst>
          <pc:docMk/>
          <pc:sldMk cId="830810315" sldId="363"/>
        </pc:sldMkLst>
        <pc:spChg chg="add mod">
          <ac:chgData name="Nicole Miller-Struttmann" userId="033cc765-ca50-4473-8448-fb7fb03c9eb0" providerId="ADAL" clId="{F9075FD9-0210-C74B-AB4D-4D757CBCE6CF}" dt="2021-04-07T00:12:34.174" v="3152" actId="20577"/>
          <ac:spMkLst>
            <pc:docMk/>
            <pc:sldMk cId="830810315" sldId="363"/>
            <ac:spMk id="2" creationId="{D8958523-D576-D64C-83B8-74FC1A2A1F94}"/>
          </ac:spMkLst>
        </pc:spChg>
        <pc:spChg chg="mod">
          <ac:chgData name="Nicole Miller-Struttmann" userId="033cc765-ca50-4473-8448-fb7fb03c9eb0" providerId="ADAL" clId="{F9075FD9-0210-C74B-AB4D-4D757CBCE6CF}" dt="2021-04-07T00:12:06.593" v="3147" actId="20577"/>
          <ac:spMkLst>
            <pc:docMk/>
            <pc:sldMk cId="830810315" sldId="363"/>
            <ac:spMk id="9" creationId="{944DAE4D-B432-D342-B566-CF41EB725435}"/>
          </ac:spMkLst>
        </pc:spChg>
        <pc:spChg chg="del">
          <ac:chgData name="Nicole Miller-Struttmann" userId="033cc765-ca50-4473-8448-fb7fb03c9eb0" providerId="ADAL" clId="{F9075FD9-0210-C74B-AB4D-4D757CBCE6CF}" dt="2021-04-07T00:10:17.149" v="3096" actId="478"/>
          <ac:spMkLst>
            <pc:docMk/>
            <pc:sldMk cId="830810315" sldId="363"/>
            <ac:spMk id="11" creationId="{878DC248-D8DE-5C4C-A47F-C0388493030A}"/>
          </ac:spMkLst>
        </pc:spChg>
        <pc:spChg chg="add mod">
          <ac:chgData name="Nicole Miller-Struttmann" userId="033cc765-ca50-4473-8448-fb7fb03c9eb0" providerId="ADAL" clId="{F9075FD9-0210-C74B-AB4D-4D757CBCE6CF}" dt="2021-04-07T00:13:47.375" v="3162"/>
          <ac:spMkLst>
            <pc:docMk/>
            <pc:sldMk cId="830810315" sldId="363"/>
            <ac:spMk id="12" creationId="{2BC55130-8FC0-BE43-A432-AE0E81D77D08}"/>
          </ac:spMkLst>
        </pc:spChg>
        <pc:picChg chg="add mod">
          <ac:chgData name="Nicole Miller-Struttmann" userId="033cc765-ca50-4473-8448-fb7fb03c9eb0" providerId="ADAL" clId="{F9075FD9-0210-C74B-AB4D-4D757CBCE6CF}" dt="2021-04-07T00:13:49.546" v="3163" actId="1076"/>
          <ac:picMkLst>
            <pc:docMk/>
            <pc:sldMk cId="830810315" sldId="363"/>
            <ac:picMk id="8" creationId="{A7C155B5-57FF-B846-9BB3-A1A0BA2D0CA8}"/>
          </ac:picMkLst>
        </pc:picChg>
        <pc:picChg chg="del">
          <ac:chgData name="Nicole Miller-Struttmann" userId="033cc765-ca50-4473-8448-fb7fb03c9eb0" providerId="ADAL" clId="{F9075FD9-0210-C74B-AB4D-4D757CBCE6CF}" dt="2021-04-07T00:10:15.367" v="3095" actId="478"/>
          <ac:picMkLst>
            <pc:docMk/>
            <pc:sldMk cId="830810315" sldId="363"/>
            <ac:picMk id="10" creationId="{737CF2AE-20F5-1C48-8506-25310F20B244}"/>
          </ac:picMkLst>
        </pc:picChg>
      </pc:sldChg>
      <pc:sldChg chg="addSp delSp modSp add mod">
        <pc:chgData name="Nicole Miller-Struttmann" userId="033cc765-ca50-4473-8448-fb7fb03c9eb0" providerId="ADAL" clId="{F9075FD9-0210-C74B-AB4D-4D757CBCE6CF}" dt="2021-04-07T00:19:33.442" v="3252"/>
        <pc:sldMkLst>
          <pc:docMk/>
          <pc:sldMk cId="3535732560" sldId="364"/>
        </pc:sldMkLst>
        <pc:spChg chg="add mod">
          <ac:chgData name="Nicole Miller-Struttmann" userId="033cc765-ca50-4473-8448-fb7fb03c9eb0" providerId="ADAL" clId="{F9075FD9-0210-C74B-AB4D-4D757CBCE6CF}" dt="2021-04-07T00:17:32.797" v="3177"/>
          <ac:spMkLst>
            <pc:docMk/>
            <pc:sldMk cId="3535732560" sldId="364"/>
            <ac:spMk id="2" creationId="{3E698C76-266B-6647-B34F-41D9AF4DF1BA}"/>
          </ac:spMkLst>
        </pc:spChg>
        <pc:spChg chg="add del mod">
          <ac:chgData name="Nicole Miller-Struttmann" userId="033cc765-ca50-4473-8448-fb7fb03c9eb0" providerId="ADAL" clId="{F9075FD9-0210-C74B-AB4D-4D757CBCE6CF}" dt="2021-04-07T00:13:39.401" v="3158" actId="21"/>
          <ac:spMkLst>
            <pc:docMk/>
            <pc:sldMk cId="3535732560" sldId="364"/>
            <ac:spMk id="9" creationId="{CB3494F3-C8DE-BB4E-8B53-5D9B28405460}"/>
          </ac:spMkLst>
        </pc:spChg>
        <pc:spChg chg="add mod">
          <ac:chgData name="Nicole Miller-Struttmann" userId="033cc765-ca50-4473-8448-fb7fb03c9eb0" providerId="ADAL" clId="{F9075FD9-0210-C74B-AB4D-4D757CBCE6CF}" dt="2021-04-07T00:19:18.694" v="3250" actId="1076"/>
          <ac:spMkLst>
            <pc:docMk/>
            <pc:sldMk cId="3535732560" sldId="364"/>
            <ac:spMk id="10" creationId="{36C8A3EE-3614-1A45-ADEB-96916A0A2F40}"/>
          </ac:spMkLst>
        </pc:spChg>
        <pc:picChg chg="add mod">
          <ac:chgData name="Nicole Miller-Struttmann" userId="033cc765-ca50-4473-8448-fb7fb03c9eb0" providerId="ADAL" clId="{F9075FD9-0210-C74B-AB4D-4D757CBCE6CF}" dt="2021-04-07T00:19:33.442" v="3252"/>
          <ac:picMkLst>
            <pc:docMk/>
            <pc:sldMk cId="3535732560" sldId="364"/>
            <ac:picMk id="11" creationId="{BF116380-80C8-8A49-B528-7A50D3867B1A}"/>
          </ac:picMkLst>
        </pc:picChg>
        <pc:picChg chg="del">
          <ac:chgData name="Nicole Miller-Struttmann" userId="033cc765-ca50-4473-8448-fb7fb03c9eb0" providerId="ADAL" clId="{F9075FD9-0210-C74B-AB4D-4D757CBCE6CF}" dt="2021-04-07T00:13:26.637" v="3156" actId="478"/>
          <ac:picMkLst>
            <pc:docMk/>
            <pc:sldMk cId="3535732560" sldId="364"/>
            <ac:picMk id="1026" creationId="{36F05D1D-2597-1648-87A2-99FD13C954B4}"/>
          </ac:picMkLst>
        </pc:picChg>
        <pc:picChg chg="add mod">
          <ac:chgData name="Nicole Miller-Struttmann" userId="033cc765-ca50-4473-8448-fb7fb03c9eb0" providerId="ADAL" clId="{F9075FD9-0210-C74B-AB4D-4D757CBCE6CF}" dt="2021-04-07T00:17:20.110" v="3174" actId="1076"/>
          <ac:picMkLst>
            <pc:docMk/>
            <pc:sldMk cId="3535732560" sldId="364"/>
            <ac:picMk id="5122" creationId="{63999B1C-A81F-8545-9E31-A008C300B4C2}"/>
          </ac:picMkLst>
        </pc:picChg>
        <pc:picChg chg="add del">
          <ac:chgData name="Nicole Miller-Struttmann" userId="033cc765-ca50-4473-8448-fb7fb03c9eb0" providerId="ADAL" clId="{F9075FD9-0210-C74B-AB4D-4D757CBCE6CF}" dt="2021-04-07T00:17:28.498" v="3176"/>
          <ac:picMkLst>
            <pc:docMk/>
            <pc:sldMk cId="3535732560" sldId="364"/>
            <ac:picMk id="5124" creationId="{C2651F46-5712-1549-AD00-2391C38964FC}"/>
          </ac:picMkLst>
        </pc:picChg>
      </pc:sldChg>
      <pc:sldChg chg="addSp delSp modSp add mod replId">
        <pc:chgData name="Nicole Miller-Struttmann" userId="033cc765-ca50-4473-8448-fb7fb03c9eb0" providerId="ADAL" clId="{F9075FD9-0210-C74B-AB4D-4D757CBCE6CF}" dt="2021-04-07T00:19:09.923" v="3249" actId="14100"/>
        <pc:sldMkLst>
          <pc:docMk/>
          <pc:sldMk cId="3123006606" sldId="365"/>
        </pc:sldMkLst>
        <pc:spChg chg="mod">
          <ac:chgData name="Nicole Miller-Struttmann" userId="033cc765-ca50-4473-8448-fb7fb03c9eb0" providerId="ADAL" clId="{F9075FD9-0210-C74B-AB4D-4D757CBCE6CF}" dt="2021-04-07T00:18:17.285" v="3238" actId="20577"/>
          <ac:spMkLst>
            <pc:docMk/>
            <pc:sldMk cId="3123006606" sldId="365"/>
            <ac:spMk id="9" creationId="{944DAE4D-B432-D342-B566-CF41EB725435}"/>
          </ac:spMkLst>
        </pc:spChg>
        <pc:spChg chg="add mod">
          <ac:chgData name="Nicole Miller-Struttmann" userId="033cc765-ca50-4473-8448-fb7fb03c9eb0" providerId="ADAL" clId="{F9075FD9-0210-C74B-AB4D-4D757CBCE6CF}" dt="2021-04-07T00:18:42.435" v="3244" actId="1076"/>
          <ac:spMkLst>
            <pc:docMk/>
            <pc:sldMk cId="3123006606" sldId="365"/>
            <ac:spMk id="10" creationId="{D8E2701B-6D1A-104F-9E2C-6679DF7298C2}"/>
          </ac:spMkLst>
        </pc:spChg>
        <pc:picChg chg="del">
          <ac:chgData name="Nicole Miller-Struttmann" userId="033cc765-ca50-4473-8448-fb7fb03c9eb0" providerId="ADAL" clId="{F9075FD9-0210-C74B-AB4D-4D757CBCE6CF}" dt="2021-04-07T00:13:22.742" v="3154" actId="478"/>
          <ac:picMkLst>
            <pc:docMk/>
            <pc:sldMk cId="3123006606" sldId="365"/>
            <ac:picMk id="8" creationId="{A7C155B5-57FF-B846-9BB3-A1A0BA2D0CA8}"/>
          </ac:picMkLst>
        </pc:picChg>
        <pc:picChg chg="add mod">
          <ac:chgData name="Nicole Miller-Struttmann" userId="033cc765-ca50-4473-8448-fb7fb03c9eb0" providerId="ADAL" clId="{F9075FD9-0210-C74B-AB4D-4D757CBCE6CF}" dt="2021-04-07T00:19:09.923" v="3249" actId="14100"/>
          <ac:picMkLst>
            <pc:docMk/>
            <pc:sldMk cId="3123006606" sldId="365"/>
            <ac:picMk id="11" creationId="{221AABF2-5B75-C049-BC4F-C76049864C95}"/>
          </ac:picMkLst>
        </pc:picChg>
      </pc:sldChg>
    </pc:docChg>
  </pc:docChgLst>
  <pc:docChgLst>
    <pc:chgData name="Michael Dawson" userId="S::michaeldawson21@webster.edu::a1677aa2-ddae-46fe-9679-a29127427c39" providerId="AD" clId="Web-{9230861D-F78C-5B4B-EB84-954FF0B126EC}"/>
    <pc:docChg chg="addSld delSld modSld">
      <pc:chgData name="Michael Dawson" userId="S::michaeldawson21@webster.edu::a1677aa2-ddae-46fe-9679-a29127427c39" providerId="AD" clId="Web-{9230861D-F78C-5B4B-EB84-954FF0B126EC}" dt="2021-03-09T18:52:10.201" v="304" actId="1076"/>
      <pc:docMkLst>
        <pc:docMk/>
      </pc:docMkLst>
      <pc:sldChg chg="modSp">
        <pc:chgData name="Michael Dawson" userId="S::michaeldawson21@webster.edu::a1677aa2-ddae-46fe-9679-a29127427c39" providerId="AD" clId="Web-{9230861D-F78C-5B4B-EB84-954FF0B126EC}" dt="2021-03-09T18:16:50.051" v="1" actId="20577"/>
        <pc:sldMkLst>
          <pc:docMk/>
          <pc:sldMk cId="0" sldId="256"/>
        </pc:sldMkLst>
        <pc:spChg chg="mod">
          <ac:chgData name="Michael Dawson" userId="S::michaeldawson21@webster.edu::a1677aa2-ddae-46fe-9679-a29127427c39" providerId="AD" clId="Web-{9230861D-F78C-5B4B-EB84-954FF0B126EC}" dt="2021-03-09T18:16:50.051" v="1" actId="20577"/>
          <ac:spMkLst>
            <pc:docMk/>
            <pc:sldMk cId="0" sldId="256"/>
            <ac:spMk id="91" creationId="{00000000-0000-0000-0000-000000000000}"/>
          </ac:spMkLst>
        </pc:spChg>
      </pc:sldChg>
      <pc:sldChg chg="modSp del">
        <pc:chgData name="Michael Dawson" userId="S::michaeldawson21@webster.edu::a1677aa2-ddae-46fe-9679-a29127427c39" providerId="AD" clId="Web-{9230861D-F78C-5B4B-EB84-954FF0B126EC}" dt="2021-03-09T18:37:27.419" v="221"/>
        <pc:sldMkLst>
          <pc:docMk/>
          <pc:sldMk cId="0" sldId="262"/>
        </pc:sldMkLst>
        <pc:picChg chg="mod">
          <ac:chgData name="Michael Dawson" userId="S::michaeldawson21@webster.edu::a1677aa2-ddae-46fe-9679-a29127427c39" providerId="AD" clId="Web-{9230861D-F78C-5B4B-EB84-954FF0B126EC}" dt="2021-03-09T18:18:53.960" v="2" actId="1076"/>
          <ac:picMkLst>
            <pc:docMk/>
            <pc:sldMk cId="0" sldId="262"/>
            <ac:picMk id="157" creationId="{00000000-0000-0000-0000-000000000000}"/>
          </ac:picMkLst>
        </pc:picChg>
      </pc:sldChg>
      <pc:sldChg chg="del">
        <pc:chgData name="Michael Dawson" userId="S::michaeldawson21@webster.edu::a1677aa2-ddae-46fe-9679-a29127427c39" providerId="AD" clId="Web-{9230861D-F78C-5B4B-EB84-954FF0B126EC}" dt="2021-03-09T18:37:28.481" v="222"/>
        <pc:sldMkLst>
          <pc:docMk/>
          <pc:sldMk cId="0" sldId="263"/>
        </pc:sldMkLst>
      </pc:sldChg>
      <pc:sldChg chg="del">
        <pc:chgData name="Michael Dawson" userId="S::michaeldawson21@webster.edu::a1677aa2-ddae-46fe-9679-a29127427c39" providerId="AD" clId="Web-{9230861D-F78C-5B4B-EB84-954FF0B126EC}" dt="2021-03-09T18:37:29.528" v="223"/>
        <pc:sldMkLst>
          <pc:docMk/>
          <pc:sldMk cId="0" sldId="264"/>
        </pc:sldMkLst>
      </pc:sldChg>
      <pc:sldChg chg="del">
        <pc:chgData name="Michael Dawson" userId="S::michaeldawson21@webster.edu::a1677aa2-ddae-46fe-9679-a29127427c39" providerId="AD" clId="Web-{9230861D-F78C-5B4B-EB84-954FF0B126EC}" dt="2021-03-09T18:37:30.262" v="224"/>
        <pc:sldMkLst>
          <pc:docMk/>
          <pc:sldMk cId="0" sldId="265"/>
        </pc:sldMkLst>
      </pc:sldChg>
      <pc:sldChg chg="del">
        <pc:chgData name="Michael Dawson" userId="S::michaeldawson21@webster.edu::a1677aa2-ddae-46fe-9679-a29127427c39" providerId="AD" clId="Web-{9230861D-F78C-5B4B-EB84-954FF0B126EC}" dt="2021-03-09T18:37:32.387" v="225"/>
        <pc:sldMkLst>
          <pc:docMk/>
          <pc:sldMk cId="0" sldId="266"/>
        </pc:sldMkLst>
      </pc:sldChg>
      <pc:sldChg chg="del">
        <pc:chgData name="Michael Dawson" userId="S::michaeldawson21@webster.edu::a1677aa2-ddae-46fe-9679-a29127427c39" providerId="AD" clId="Web-{9230861D-F78C-5B4B-EB84-954FF0B126EC}" dt="2021-03-09T18:37:33.731" v="226"/>
        <pc:sldMkLst>
          <pc:docMk/>
          <pc:sldMk cId="0" sldId="267"/>
        </pc:sldMkLst>
      </pc:sldChg>
      <pc:sldChg chg="del">
        <pc:chgData name="Michael Dawson" userId="S::michaeldawson21@webster.edu::a1677aa2-ddae-46fe-9679-a29127427c39" providerId="AD" clId="Web-{9230861D-F78C-5B4B-EB84-954FF0B126EC}" dt="2021-03-09T18:37:38.528" v="227"/>
        <pc:sldMkLst>
          <pc:docMk/>
          <pc:sldMk cId="0" sldId="268"/>
        </pc:sldMkLst>
      </pc:sldChg>
      <pc:sldChg chg="addSp delSp modSp del">
        <pc:chgData name="Michael Dawson" userId="S::michaeldawson21@webster.edu::a1677aa2-ddae-46fe-9679-a29127427c39" providerId="AD" clId="Web-{9230861D-F78C-5B4B-EB84-954FF0B126EC}" dt="2021-03-09T18:51:58.248" v="303"/>
        <pc:sldMkLst>
          <pc:docMk/>
          <pc:sldMk cId="0" sldId="269"/>
        </pc:sldMkLst>
        <pc:picChg chg="add mod">
          <ac:chgData name="Michael Dawson" userId="S::michaeldawson21@webster.edu::a1677aa2-ddae-46fe-9679-a29127427c39" providerId="AD" clId="Web-{9230861D-F78C-5B4B-EB84-954FF0B126EC}" dt="2021-03-09T18:28:06.705" v="104" actId="1076"/>
          <ac:picMkLst>
            <pc:docMk/>
            <pc:sldMk cId="0" sldId="269"/>
            <ac:picMk id="2" creationId="{239C2EB0-3F08-40B0-B490-5A57A7A7E3FC}"/>
          </ac:picMkLst>
        </pc:picChg>
        <pc:picChg chg="del">
          <ac:chgData name="Michael Dawson" userId="S::michaeldawson21@webster.edu::a1677aa2-ddae-46fe-9679-a29127427c39" providerId="AD" clId="Web-{9230861D-F78C-5B4B-EB84-954FF0B126EC}" dt="2021-03-09T18:27:26.298" v="97"/>
          <ac:picMkLst>
            <pc:docMk/>
            <pc:sldMk cId="0" sldId="269"/>
            <ac:picMk id="210" creationId="{00000000-0000-0000-0000-000000000000}"/>
          </ac:picMkLst>
        </pc:picChg>
        <pc:picChg chg="del">
          <ac:chgData name="Michael Dawson" userId="S::michaeldawson21@webster.edu::a1677aa2-ddae-46fe-9679-a29127427c39" providerId="AD" clId="Web-{9230861D-F78C-5B4B-EB84-954FF0B126EC}" dt="2021-03-09T18:27:54.814" v="102"/>
          <ac:picMkLst>
            <pc:docMk/>
            <pc:sldMk cId="0" sldId="269"/>
            <ac:picMk id="211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33:29.867" v="172"/>
        <pc:sldMkLst>
          <pc:docMk/>
          <pc:sldMk cId="2368883067" sldId="348"/>
        </pc:sldMkLst>
        <pc:spChg chg="add del">
          <ac:chgData name="Michael Dawson" userId="S::michaeldawson21@webster.edu::a1677aa2-ddae-46fe-9679-a29127427c39" providerId="AD" clId="Web-{9230861D-F78C-5B4B-EB84-954FF0B126EC}" dt="2021-03-09T18:22:45.558" v="12"/>
          <ac:spMkLst>
            <pc:docMk/>
            <pc:sldMk cId="2368883067" sldId="348"/>
            <ac:spMk id="2" creationId="{49CBA80C-9E42-434F-BEBD-18B6E8B9E3C1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24:43.248" v="49" actId="1076"/>
          <ac:spMkLst>
            <pc:docMk/>
            <pc:sldMk cId="2368883067" sldId="348"/>
            <ac:spMk id="3" creationId="{4178973F-E27E-4856-B11A-B94A1A51B786}"/>
          </ac:spMkLst>
        </pc:spChg>
        <pc:spChg chg="add del">
          <ac:chgData name="Michael Dawson" userId="S::michaeldawson21@webster.edu::a1677aa2-ddae-46fe-9679-a29127427c39" providerId="AD" clId="Web-{9230861D-F78C-5B4B-EB84-954FF0B126EC}" dt="2021-03-09T18:23:56.950" v="33"/>
          <ac:spMkLst>
            <pc:docMk/>
            <pc:sldMk cId="2368883067" sldId="348"/>
            <ac:spMk id="4" creationId="{2ECCD43F-8ADA-4D87-A29B-B5531DCE2348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25:14.389" v="60" actId="1076"/>
          <ac:spMkLst>
            <pc:docMk/>
            <pc:sldMk cId="2368883067" sldId="348"/>
            <ac:spMk id="5" creationId="{6E1F6569-658C-498F-A875-CBF4EB1B509D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3:17.086" v="170"/>
          <ac:spMkLst>
            <pc:docMk/>
            <pc:sldMk cId="2368883067" sldId="348"/>
            <ac:spMk id="6" creationId="{0692FB0E-5ECE-4737-ACF0-FEB2CB218971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3:29.867" v="172"/>
          <ac:spMkLst>
            <pc:docMk/>
            <pc:sldMk cId="2368883067" sldId="348"/>
            <ac:spMk id="9" creationId="{02CB4A21-BCE7-4E6A-A30C-85F1BC92298A}"/>
          </ac:spMkLst>
        </pc:spChg>
        <pc:spChg chg="del mod">
          <ac:chgData name="Michael Dawson" userId="S::michaeldawson21@webster.edu::a1677aa2-ddae-46fe-9679-a29127427c39" providerId="AD" clId="Web-{9230861D-F78C-5B4B-EB84-954FF0B126EC}" dt="2021-03-09T18:32:56.945" v="168"/>
          <ac:spMkLst>
            <pc:docMk/>
            <pc:sldMk cId="2368883067" sldId="348"/>
            <ac:spMk id="149" creationId="{00000000-0000-0000-0000-000000000000}"/>
          </ac:spMkLst>
        </pc:spChg>
        <pc:picChg chg="add">
          <ac:chgData name="Michael Dawson" userId="S::michaeldawson21@webster.edu::a1677aa2-ddae-46fe-9679-a29127427c39" providerId="AD" clId="Web-{9230861D-F78C-5B4B-EB84-954FF0B126EC}" dt="2021-03-09T18:33:17.211" v="171"/>
          <ac:picMkLst>
            <pc:docMk/>
            <pc:sldMk cId="2368883067" sldId="348"/>
            <ac:picMk id="7" creationId="{18EDF4EC-AFCB-41FB-B454-A06816B40643}"/>
          </ac:picMkLst>
        </pc:picChg>
        <pc:picChg chg="del mod">
          <ac:chgData name="Michael Dawson" userId="S::michaeldawson21@webster.edu::a1677aa2-ddae-46fe-9679-a29127427c39" providerId="AD" clId="Web-{9230861D-F78C-5B4B-EB84-954FF0B126EC}" dt="2021-03-09T18:32:58.460" v="169"/>
          <ac:picMkLst>
            <pc:docMk/>
            <pc:sldMk cId="2368883067" sldId="348"/>
            <ac:picMk id="148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32:44.538" v="167" actId="14100"/>
        <pc:sldMkLst>
          <pc:docMk/>
          <pc:sldMk cId="628045409" sldId="349"/>
        </pc:sldMkLst>
        <pc:spChg chg="mod">
          <ac:chgData name="Michael Dawson" userId="S::michaeldawson21@webster.edu::a1677aa2-ddae-46fe-9679-a29127427c39" providerId="AD" clId="Web-{9230861D-F78C-5B4B-EB84-954FF0B126EC}" dt="2021-03-09T18:32:44.538" v="167" actId="14100"/>
          <ac:spMkLst>
            <pc:docMk/>
            <pc:sldMk cId="628045409" sldId="349"/>
            <ac:spMk id="3" creationId="{4178973F-E27E-4856-B11A-B94A1A51B786}"/>
          </ac:spMkLst>
        </pc:spChg>
        <pc:spChg chg="mod">
          <ac:chgData name="Michael Dawson" userId="S::michaeldawson21@webster.edu::a1677aa2-ddae-46fe-9679-a29127427c39" providerId="AD" clId="Web-{9230861D-F78C-5B4B-EB84-954FF0B126EC}" dt="2021-03-09T18:32:37.491" v="165" actId="1076"/>
          <ac:spMkLst>
            <pc:docMk/>
            <pc:sldMk cId="628045409" sldId="349"/>
            <ac:spMk id="5" creationId="{6E1F6569-658C-498F-A875-CBF4EB1B509D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29:33.503" v="124" actId="20577"/>
          <ac:spMkLst>
            <pc:docMk/>
            <pc:sldMk cId="628045409" sldId="349"/>
            <ac:spMk id="6" creationId="{03FCA962-CC80-4A29-B6BC-35E11602C6E9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31:46.318" v="155"/>
          <ac:spMkLst>
            <pc:docMk/>
            <pc:sldMk cId="628045409" sldId="349"/>
            <ac:spMk id="8" creationId="{987E6678-0919-4018-9B43-768EA5F0183E}"/>
          </ac:spMkLst>
        </pc:spChg>
        <pc:spChg chg="add del">
          <ac:chgData name="Michael Dawson" userId="S::michaeldawson21@webster.edu::a1677aa2-ddae-46fe-9679-a29127427c39" providerId="AD" clId="Web-{9230861D-F78C-5B4B-EB84-954FF0B126EC}" dt="2021-03-09T18:29:46.910" v="130"/>
          <ac:spMkLst>
            <pc:docMk/>
            <pc:sldMk cId="628045409" sldId="349"/>
            <ac:spMk id="10" creationId="{0DDEF130-0F8E-462C-A25F-754DEA6CD9BA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29:43.488" v="129" actId="20577"/>
          <ac:spMkLst>
            <pc:docMk/>
            <pc:sldMk cId="628045409" sldId="349"/>
            <ac:spMk id="11" creationId="{09ADE618-A0C4-44C4-8BEB-2423683BB90D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32:27.382" v="164" actId="20577"/>
          <ac:spMkLst>
            <pc:docMk/>
            <pc:sldMk cId="628045409" sldId="349"/>
            <ac:spMk id="14" creationId="{1D63FC74-9273-4745-BD6B-B1B8AFA9AA40}"/>
          </ac:spMkLst>
        </pc:spChg>
        <pc:spChg chg="del mod">
          <ac:chgData name="Michael Dawson" userId="S::michaeldawson21@webster.edu::a1677aa2-ddae-46fe-9679-a29127427c39" providerId="AD" clId="Web-{9230861D-F78C-5B4B-EB84-954FF0B126EC}" dt="2021-03-09T18:32:03.412" v="159"/>
          <ac:spMkLst>
            <pc:docMk/>
            <pc:sldMk cId="628045409" sldId="349"/>
            <ac:spMk id="149" creationId="{00000000-0000-0000-0000-000000000000}"/>
          </ac:spMkLst>
        </pc:spChg>
        <pc:picChg chg="add mod">
          <ac:chgData name="Michael Dawson" userId="S::michaeldawson21@webster.edu::a1677aa2-ddae-46fe-9679-a29127427c39" providerId="AD" clId="Web-{9230861D-F78C-5B4B-EB84-954FF0B126EC}" dt="2021-03-09T18:28:26.830" v="110" actId="1076"/>
          <ac:picMkLst>
            <pc:docMk/>
            <pc:sldMk cId="628045409" sldId="349"/>
            <ac:picMk id="2" creationId="{B4C68741-F369-4CCF-87D8-50F787994888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28:24.393" v="109" actId="1076"/>
          <ac:picMkLst>
            <pc:docMk/>
            <pc:sldMk cId="628045409" sldId="349"/>
            <ac:picMk id="4" creationId="{1A042DC3-2498-4656-964A-EFA224F93E20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31:56.631" v="158" actId="1076"/>
          <ac:picMkLst>
            <pc:docMk/>
            <pc:sldMk cId="628045409" sldId="349"/>
            <ac:picMk id="9" creationId="{6F0DA5EC-EDE3-45B8-AF5F-D8121F76AEFA}"/>
          </ac:picMkLst>
        </pc:picChg>
        <pc:picChg chg="del mod">
          <ac:chgData name="Michael Dawson" userId="S::michaeldawson21@webster.edu::a1677aa2-ddae-46fe-9679-a29127427c39" providerId="AD" clId="Web-{9230861D-F78C-5B4B-EB84-954FF0B126EC}" dt="2021-03-09T18:31:51.334" v="156"/>
          <ac:picMkLst>
            <pc:docMk/>
            <pc:sldMk cId="628045409" sldId="349"/>
            <ac:picMk id="148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37:04.606" v="214"/>
        <pc:sldMkLst>
          <pc:docMk/>
          <pc:sldMk cId="71538232" sldId="350"/>
        </pc:sldMkLst>
        <pc:spChg chg="add">
          <ac:chgData name="Michael Dawson" userId="S::michaeldawson21@webster.edu::a1677aa2-ddae-46fe-9679-a29127427c39" providerId="AD" clId="Web-{9230861D-F78C-5B4B-EB84-954FF0B126EC}" dt="2021-03-09T18:34:12.727" v="181"/>
          <ac:spMkLst>
            <pc:docMk/>
            <pc:sldMk cId="71538232" sldId="350"/>
            <ac:spMk id="2" creationId="{E3BF66EA-F9EB-4A8A-BA2B-8BFFF13C87A1}"/>
          </ac:spMkLst>
        </pc:spChg>
        <pc:spChg chg="mod">
          <ac:chgData name="Michael Dawson" userId="S::michaeldawson21@webster.edu::a1677aa2-ddae-46fe-9679-a29127427c39" providerId="AD" clId="Web-{9230861D-F78C-5B4B-EB84-954FF0B126EC}" dt="2021-03-09T18:26:15.031" v="87" actId="20577"/>
          <ac:spMkLst>
            <pc:docMk/>
            <pc:sldMk cId="71538232" sldId="350"/>
            <ac:spMk id="3" creationId="{4178973F-E27E-4856-B11A-B94A1A51B786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4:55.384" v="193"/>
          <ac:spMkLst>
            <pc:docMk/>
            <pc:sldMk cId="71538232" sldId="350"/>
            <ac:spMk id="7" creationId="{20BED66C-33C8-4587-BD3D-5D78E891513C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04.403" v="213"/>
          <ac:spMkLst>
            <pc:docMk/>
            <pc:sldMk cId="71538232" sldId="350"/>
            <ac:spMk id="13" creationId="{B43E4E3C-E9B0-4867-AE18-455FEF72C119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04.606" v="214"/>
          <ac:spMkLst>
            <pc:docMk/>
            <pc:sldMk cId="71538232" sldId="350"/>
            <ac:spMk id="15" creationId="{DDE52960-4C6F-4C2B-B72B-E916DFFD84D0}"/>
          </ac:spMkLst>
        </pc:spChg>
        <pc:spChg chg="del">
          <ac:chgData name="Michael Dawson" userId="S::michaeldawson21@webster.edu::a1677aa2-ddae-46fe-9679-a29127427c39" providerId="AD" clId="Web-{9230861D-F78C-5B4B-EB84-954FF0B126EC}" dt="2021-03-09T18:33:40.461" v="173"/>
          <ac:spMkLst>
            <pc:docMk/>
            <pc:sldMk cId="71538232" sldId="350"/>
            <ac:spMk id="149" creationId="{00000000-0000-0000-0000-000000000000}"/>
          </ac:spMkLst>
        </pc:spChg>
        <pc:picChg chg="add">
          <ac:chgData name="Michael Dawson" userId="S::michaeldawson21@webster.edu::a1677aa2-ddae-46fe-9679-a29127427c39" providerId="AD" clId="Web-{9230861D-F78C-5B4B-EB84-954FF0B126EC}" dt="2021-03-09T18:34:12.837" v="182"/>
          <ac:picMkLst>
            <pc:docMk/>
            <pc:sldMk cId="71538232" sldId="350"/>
            <ac:picMk id="4" creationId="{A760B8F5-7A66-4E0E-8A13-5F8E472371EC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36:44.558" v="212" actId="14100"/>
          <ac:picMkLst>
            <pc:docMk/>
            <pc:sldMk cId="71538232" sldId="350"/>
            <ac:picMk id="9" creationId="{2B8B5246-CB10-446D-8102-12CDE7095F7D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36:40.168" v="210" actId="1076"/>
          <ac:picMkLst>
            <pc:docMk/>
            <pc:sldMk cId="71538232" sldId="350"/>
            <ac:picMk id="11" creationId="{0611225F-990D-42CF-8A1D-F32D92730CCD}"/>
          </ac:picMkLst>
        </pc:picChg>
        <pc:picChg chg="del">
          <ac:chgData name="Michael Dawson" userId="S::michaeldawson21@webster.edu::a1677aa2-ddae-46fe-9679-a29127427c39" providerId="AD" clId="Web-{9230861D-F78C-5B4B-EB84-954FF0B126EC}" dt="2021-03-09T18:33:41.742" v="174"/>
          <ac:picMkLst>
            <pc:docMk/>
            <pc:sldMk cId="71538232" sldId="350"/>
            <ac:picMk id="148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44:35.489" v="255" actId="14100"/>
        <pc:sldMkLst>
          <pc:docMk/>
          <pc:sldMk cId="1444476598" sldId="351"/>
        </pc:sldMkLst>
        <pc:spChg chg="add">
          <ac:chgData name="Michael Dawson" userId="S::michaeldawson21@webster.edu::a1677aa2-ddae-46fe-9679-a29127427c39" providerId="AD" clId="Web-{9230861D-F78C-5B4B-EB84-954FF0B126EC}" dt="2021-03-09T18:34:20.259" v="183"/>
          <ac:spMkLst>
            <pc:docMk/>
            <pc:sldMk cId="1444476598" sldId="351"/>
            <ac:spMk id="2" creationId="{F0209441-F9E5-4E6E-B2C3-83092C18E3FD}"/>
          </ac:spMkLst>
        </pc:spChg>
        <pc:spChg chg="mod">
          <ac:chgData name="Michael Dawson" userId="S::michaeldawson21@webster.edu::a1677aa2-ddae-46fe-9679-a29127427c39" providerId="AD" clId="Web-{9230861D-F78C-5B4B-EB84-954FF0B126EC}" dt="2021-03-09T18:26:32.859" v="92" actId="20577"/>
          <ac:spMkLst>
            <pc:docMk/>
            <pc:sldMk cId="1444476598" sldId="351"/>
            <ac:spMk id="3" creationId="{4178973F-E27E-4856-B11A-B94A1A51B786}"/>
          </ac:spMkLst>
        </pc:spChg>
        <pc:spChg chg="add del">
          <ac:chgData name="Michael Dawson" userId="S::michaeldawson21@webster.edu::a1677aa2-ddae-46fe-9679-a29127427c39" providerId="AD" clId="Web-{9230861D-F78C-5B4B-EB84-954FF0B126EC}" dt="2021-03-09T18:34:43.290" v="191"/>
          <ac:spMkLst>
            <pc:docMk/>
            <pc:sldMk cId="1444476598" sldId="351"/>
            <ac:spMk id="7" creationId="{A90AFAE6-8CB3-4A64-819B-E2DCA773B73B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4:59.822" v="194"/>
          <ac:spMkLst>
            <pc:docMk/>
            <pc:sldMk cId="1444476598" sldId="351"/>
            <ac:spMk id="11" creationId="{0D50177E-07EF-4719-B686-19B3176035FA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10.403" v="215"/>
          <ac:spMkLst>
            <pc:docMk/>
            <pc:sldMk cId="1444476598" sldId="351"/>
            <ac:spMk id="13" creationId="{7DE956E1-4F24-4EE6-8F30-8E1BD541B31E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10.512" v="216"/>
          <ac:spMkLst>
            <pc:docMk/>
            <pc:sldMk cId="1444476598" sldId="351"/>
            <ac:spMk id="15" creationId="{B52851AF-B250-4887-B323-9D2E21354A48}"/>
          </ac:spMkLst>
        </pc:spChg>
        <pc:spChg chg="del">
          <ac:chgData name="Michael Dawson" userId="S::michaeldawson21@webster.edu::a1677aa2-ddae-46fe-9679-a29127427c39" providerId="AD" clId="Web-{9230861D-F78C-5B4B-EB84-954FF0B126EC}" dt="2021-03-09T18:33:45.492" v="175"/>
          <ac:spMkLst>
            <pc:docMk/>
            <pc:sldMk cId="1444476598" sldId="351"/>
            <ac:spMk id="149" creationId="{00000000-0000-0000-0000-000000000000}"/>
          </ac:spMkLst>
        </pc:spChg>
        <pc:picChg chg="add">
          <ac:chgData name="Michael Dawson" userId="S::michaeldawson21@webster.edu::a1677aa2-ddae-46fe-9679-a29127427c39" providerId="AD" clId="Web-{9230861D-F78C-5B4B-EB84-954FF0B126EC}" dt="2021-03-09T18:34:20.368" v="184"/>
          <ac:picMkLst>
            <pc:docMk/>
            <pc:sldMk cId="1444476598" sldId="351"/>
            <ac:picMk id="4" creationId="{69F692B7-086C-4FEA-82F2-A3038E0A2AF0}"/>
          </ac:picMkLst>
        </pc:picChg>
        <pc:picChg chg="add del">
          <ac:chgData name="Michael Dawson" userId="S::michaeldawson21@webster.edu::a1677aa2-ddae-46fe-9679-a29127427c39" providerId="AD" clId="Web-{9230861D-F78C-5B4B-EB84-954FF0B126EC}" dt="2021-03-09T18:34:45.228" v="192"/>
          <ac:picMkLst>
            <pc:docMk/>
            <pc:sldMk cId="1444476598" sldId="351"/>
            <ac:picMk id="9" creationId="{79A3FE72-FC18-4BD7-8EFE-2694A58A07BE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4:35.489" v="255" actId="14100"/>
          <ac:picMkLst>
            <pc:docMk/>
            <pc:sldMk cId="1444476598" sldId="351"/>
            <ac:picMk id="17" creationId="{D57C8AE5-0208-4239-84A5-3C16881C9C14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4:27.755" v="253" actId="1076"/>
          <ac:picMkLst>
            <pc:docMk/>
            <pc:sldMk cId="1444476598" sldId="351"/>
            <ac:picMk id="19" creationId="{D7A601D9-92D7-45A4-A73C-F4C984297743}"/>
          </ac:picMkLst>
        </pc:picChg>
        <pc:picChg chg="del">
          <ac:chgData name="Michael Dawson" userId="S::michaeldawson21@webster.edu::a1677aa2-ddae-46fe-9679-a29127427c39" providerId="AD" clId="Web-{9230861D-F78C-5B4B-EB84-954FF0B126EC}" dt="2021-03-09T18:33:46.414" v="176"/>
          <ac:picMkLst>
            <pc:docMk/>
            <pc:sldMk cId="1444476598" sldId="351"/>
            <ac:picMk id="148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47:16.008" v="263" actId="1076"/>
        <pc:sldMkLst>
          <pc:docMk/>
          <pc:sldMk cId="2885095762" sldId="352"/>
        </pc:sldMkLst>
        <pc:spChg chg="add">
          <ac:chgData name="Michael Dawson" userId="S::michaeldawson21@webster.edu::a1677aa2-ddae-46fe-9679-a29127427c39" providerId="AD" clId="Web-{9230861D-F78C-5B4B-EB84-954FF0B126EC}" dt="2021-03-09T18:34:29.868" v="187"/>
          <ac:spMkLst>
            <pc:docMk/>
            <pc:sldMk cId="2885095762" sldId="352"/>
            <ac:spMk id="2" creationId="{3C24A811-DFB8-4230-B5E2-40AEF0920C31}"/>
          </ac:spMkLst>
        </pc:spChg>
        <pc:spChg chg="mod">
          <ac:chgData name="Michael Dawson" userId="S::michaeldawson21@webster.edu::a1677aa2-ddae-46fe-9679-a29127427c39" providerId="AD" clId="Web-{9230861D-F78C-5B4B-EB84-954FF0B126EC}" dt="2021-03-09T18:26:37.687" v="94" actId="20577"/>
          <ac:spMkLst>
            <pc:docMk/>
            <pc:sldMk cId="2885095762" sldId="352"/>
            <ac:spMk id="3" creationId="{4178973F-E27E-4856-B11A-B94A1A51B786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5:05.588" v="195"/>
          <ac:spMkLst>
            <pc:docMk/>
            <pc:sldMk cId="2885095762" sldId="352"/>
            <ac:spMk id="7" creationId="{794C609A-DF92-4E78-B683-CDFA1D242633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16.372" v="217"/>
          <ac:spMkLst>
            <pc:docMk/>
            <pc:sldMk cId="2885095762" sldId="352"/>
            <ac:spMk id="9" creationId="{A7637400-B52E-40DF-80DC-193F44A33B6B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16.497" v="218"/>
          <ac:spMkLst>
            <pc:docMk/>
            <pc:sldMk cId="2885095762" sldId="352"/>
            <ac:spMk id="11" creationId="{9B38FB1F-4D03-47F1-83CA-476551315C44}"/>
          </ac:spMkLst>
        </pc:spChg>
        <pc:spChg chg="del">
          <ac:chgData name="Michael Dawson" userId="S::michaeldawson21@webster.edu::a1677aa2-ddae-46fe-9679-a29127427c39" providerId="AD" clId="Web-{9230861D-F78C-5B4B-EB84-954FF0B126EC}" dt="2021-03-09T18:33:50.758" v="177"/>
          <ac:spMkLst>
            <pc:docMk/>
            <pc:sldMk cId="2885095762" sldId="352"/>
            <ac:spMk id="149" creationId="{00000000-0000-0000-0000-000000000000}"/>
          </ac:spMkLst>
        </pc:spChg>
        <pc:picChg chg="add">
          <ac:chgData name="Michael Dawson" userId="S::michaeldawson21@webster.edu::a1677aa2-ddae-46fe-9679-a29127427c39" providerId="AD" clId="Web-{9230861D-F78C-5B4B-EB84-954FF0B126EC}" dt="2021-03-09T18:34:29.993" v="188"/>
          <ac:picMkLst>
            <pc:docMk/>
            <pc:sldMk cId="2885095762" sldId="352"/>
            <ac:picMk id="4" creationId="{BCD71790-0808-4C12-A594-CB23EFD96B0A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6:00.194" v="259" actId="1076"/>
          <ac:picMkLst>
            <pc:docMk/>
            <pc:sldMk cId="2885095762" sldId="352"/>
            <ac:picMk id="13" creationId="{E59587B9-9CD9-4962-891E-1D8E79C5020A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7:16.008" v="263" actId="1076"/>
          <ac:picMkLst>
            <pc:docMk/>
            <pc:sldMk cId="2885095762" sldId="352"/>
            <ac:picMk id="15" creationId="{66BFA91B-DF19-4E46-A26E-8966AB454E05}"/>
          </ac:picMkLst>
        </pc:picChg>
        <pc:picChg chg="del">
          <ac:chgData name="Michael Dawson" userId="S::michaeldawson21@webster.edu::a1677aa2-ddae-46fe-9679-a29127427c39" providerId="AD" clId="Web-{9230861D-F78C-5B4B-EB84-954FF0B126EC}" dt="2021-03-09T18:33:51.758" v="178"/>
          <ac:picMkLst>
            <pc:docMk/>
            <pc:sldMk cId="2885095762" sldId="352"/>
            <ac:picMk id="148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51:45.482" v="302" actId="1076"/>
        <pc:sldMkLst>
          <pc:docMk/>
          <pc:sldMk cId="397096304" sldId="353"/>
        </pc:sldMkLst>
        <pc:spChg chg="add">
          <ac:chgData name="Michael Dawson" userId="S::michaeldawson21@webster.edu::a1677aa2-ddae-46fe-9679-a29127427c39" providerId="AD" clId="Web-{9230861D-F78C-5B4B-EB84-954FF0B126EC}" dt="2021-03-09T18:34:37.431" v="189"/>
          <ac:spMkLst>
            <pc:docMk/>
            <pc:sldMk cId="397096304" sldId="353"/>
            <ac:spMk id="2" creationId="{76679335-CBB1-4825-B357-E4FE1A0457DA}"/>
          </ac:spMkLst>
        </pc:spChg>
        <pc:spChg chg="mod">
          <ac:chgData name="Michael Dawson" userId="S::michaeldawson21@webster.edu::a1677aa2-ddae-46fe-9679-a29127427c39" providerId="AD" clId="Web-{9230861D-F78C-5B4B-EB84-954FF0B126EC}" dt="2021-03-09T18:26:42.281" v="96" actId="20577"/>
          <ac:spMkLst>
            <pc:docMk/>
            <pc:sldMk cId="397096304" sldId="353"/>
            <ac:spMk id="3" creationId="{4178973F-E27E-4856-B11A-B94A1A51B786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5:13.041" v="196"/>
          <ac:spMkLst>
            <pc:docMk/>
            <pc:sldMk cId="397096304" sldId="353"/>
            <ac:spMk id="7" creationId="{3DD3FC9C-2AA4-426F-B349-6FA7AE5659B0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21.762" v="219"/>
          <ac:spMkLst>
            <pc:docMk/>
            <pc:sldMk cId="397096304" sldId="353"/>
            <ac:spMk id="9" creationId="{015576A6-2C55-439C-B80C-07DE98704205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21.872" v="220"/>
          <ac:spMkLst>
            <pc:docMk/>
            <pc:sldMk cId="397096304" sldId="353"/>
            <ac:spMk id="11" creationId="{F7137688-25FB-4566-84A8-E486A4E90694}"/>
          </ac:spMkLst>
        </pc:spChg>
        <pc:spChg chg="del">
          <ac:chgData name="Michael Dawson" userId="S::michaeldawson21@webster.edu::a1677aa2-ddae-46fe-9679-a29127427c39" providerId="AD" clId="Web-{9230861D-F78C-5B4B-EB84-954FF0B126EC}" dt="2021-03-09T18:33:55.930" v="179"/>
          <ac:spMkLst>
            <pc:docMk/>
            <pc:sldMk cId="397096304" sldId="353"/>
            <ac:spMk id="149" creationId="{00000000-0000-0000-0000-000000000000}"/>
          </ac:spMkLst>
        </pc:spChg>
        <pc:picChg chg="add">
          <ac:chgData name="Michael Dawson" userId="S::michaeldawson21@webster.edu::a1677aa2-ddae-46fe-9679-a29127427c39" providerId="AD" clId="Web-{9230861D-F78C-5B4B-EB84-954FF0B126EC}" dt="2021-03-09T18:34:37.540" v="190"/>
          <ac:picMkLst>
            <pc:docMk/>
            <pc:sldMk cId="397096304" sldId="353"/>
            <ac:picMk id="4" creationId="{059A3BBB-D287-4FB5-875A-19D86D1E8AFF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51:45.482" v="302" actId="1076"/>
          <ac:picMkLst>
            <pc:docMk/>
            <pc:sldMk cId="397096304" sldId="353"/>
            <ac:picMk id="13" creationId="{8AA5C2BF-8F7C-4FB1-BF41-464EF9BFB691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51:38.669" v="298" actId="1076"/>
          <ac:picMkLst>
            <pc:docMk/>
            <pc:sldMk cId="397096304" sldId="353"/>
            <ac:picMk id="15" creationId="{7F65A114-3BEB-4BB5-BC41-9250547B82DF}"/>
          </ac:picMkLst>
        </pc:picChg>
        <pc:picChg chg="del">
          <ac:chgData name="Michael Dawson" userId="S::michaeldawson21@webster.edu::a1677aa2-ddae-46fe-9679-a29127427c39" providerId="AD" clId="Web-{9230861D-F78C-5B4B-EB84-954FF0B126EC}" dt="2021-03-09T18:33:56.946" v="180"/>
          <ac:picMkLst>
            <pc:docMk/>
            <pc:sldMk cId="397096304" sldId="353"/>
            <ac:picMk id="148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52:10.201" v="304" actId="1076"/>
        <pc:sldMkLst>
          <pc:docMk/>
          <pc:sldMk cId="1008219549" sldId="354"/>
        </pc:sldMkLst>
        <pc:spChg chg="del">
          <ac:chgData name="Michael Dawson" userId="S::michaeldawson21@webster.edu::a1677aa2-ddae-46fe-9679-a29127427c39" providerId="AD" clId="Web-{9230861D-F78C-5B4B-EB84-954FF0B126EC}" dt="2021-03-09T18:35:42.526" v="198"/>
          <ac:spMkLst>
            <pc:docMk/>
            <pc:sldMk cId="1008219549" sldId="354"/>
            <ac:spMk id="3" creationId="{4178973F-E27E-4856-B11A-B94A1A51B786}"/>
          </ac:spMkLst>
        </pc:spChg>
        <pc:spChg chg="del">
          <ac:chgData name="Michael Dawson" userId="S::michaeldawson21@webster.edu::a1677aa2-ddae-46fe-9679-a29127427c39" providerId="AD" clId="Web-{9230861D-F78C-5B4B-EB84-954FF0B126EC}" dt="2021-03-09T18:35:46.729" v="199"/>
          <ac:spMkLst>
            <pc:docMk/>
            <pc:sldMk cId="1008219549" sldId="354"/>
            <ac:spMk id="5" creationId="{6E1F6569-658C-498F-A875-CBF4EB1B509D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36:05.120" v="201" actId="1076"/>
          <ac:spMkLst>
            <pc:docMk/>
            <pc:sldMk cId="1008219549" sldId="354"/>
            <ac:spMk id="6" creationId="{DED96A59-4B0E-475E-9C06-F21ECD170FE3}"/>
          </ac:spMkLst>
        </pc:spChg>
        <pc:picChg chg="add mod">
          <ac:chgData name="Michael Dawson" userId="S::michaeldawson21@webster.edu::a1677aa2-ddae-46fe-9679-a29127427c39" providerId="AD" clId="Web-{9230861D-F78C-5B4B-EB84-954FF0B126EC}" dt="2021-03-09T18:48:08.743" v="281" actId="1076"/>
          <ac:picMkLst>
            <pc:docMk/>
            <pc:sldMk cId="1008219549" sldId="354"/>
            <ac:picMk id="10" creationId="{CDEB4F87-28CB-4657-96E1-827F3B0FF441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7:48.368" v="272" actId="14100"/>
          <ac:picMkLst>
            <pc:docMk/>
            <pc:sldMk cId="1008219549" sldId="354"/>
            <ac:picMk id="12" creationId="{1E0A5875-3C8F-4596-8729-023B24649D73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7:57.915" v="276" actId="1076"/>
          <ac:picMkLst>
            <pc:docMk/>
            <pc:sldMk cId="1008219549" sldId="354"/>
            <ac:picMk id="14" creationId="{352FA7CE-589C-4C54-B509-230D82B9F2ED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7:53.587" v="274" actId="1076"/>
          <ac:picMkLst>
            <pc:docMk/>
            <pc:sldMk cId="1008219549" sldId="354"/>
            <ac:picMk id="16" creationId="{FCD6054C-3003-4E1B-BD52-3012549A68F8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8:28.197" v="285" actId="14100"/>
          <ac:picMkLst>
            <pc:docMk/>
            <pc:sldMk cId="1008219549" sldId="354"/>
            <ac:picMk id="17" creationId="{D3E36289-837C-4083-8FDA-7D107B42B301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8:11.337" v="283" actId="1076"/>
          <ac:picMkLst>
            <pc:docMk/>
            <pc:sldMk cId="1008219549" sldId="354"/>
            <ac:picMk id="18" creationId="{68E74F46-49BC-457C-B8F7-A311D1BD4BDD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8:03.681" v="279" actId="1076"/>
          <ac:picMkLst>
            <pc:docMk/>
            <pc:sldMk cId="1008219549" sldId="354"/>
            <ac:picMk id="20" creationId="{ECB8604A-7FF5-4B05-8033-265C12ED2D2D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8:13.837" v="284" actId="1076"/>
          <ac:picMkLst>
            <pc:docMk/>
            <pc:sldMk cId="1008219549" sldId="354"/>
            <ac:picMk id="22" creationId="{B605E837-F3C5-44B0-8504-6F313FAD7A04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52:10.201" v="304" actId="1076"/>
          <ac:picMkLst>
            <pc:docMk/>
            <pc:sldMk cId="1008219549" sldId="354"/>
            <ac:picMk id="23" creationId="{B4D9703B-F787-4710-B8A0-1F73A95553D2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51:25.763" v="294" actId="1076"/>
          <ac:picMkLst>
            <pc:docMk/>
            <pc:sldMk cId="1008219549" sldId="354"/>
            <ac:picMk id="24" creationId="{ACFBB9E7-C649-494E-B402-6F7052B3E2E1}"/>
          </ac:picMkLst>
        </pc:picChg>
      </pc:sldChg>
    </pc:docChg>
  </pc:docChgLst>
  <pc:docChgLst>
    <pc:chgData name="Michael Dawson" userId="S::michaeldawson21@webster.edu::a1677aa2-ddae-46fe-9679-a29127427c39" providerId="AD" clId="Web-{27EDA918-F17E-4A07-8B61-8EF02B4EA61F}"/>
    <pc:docChg chg="addSld delSld">
      <pc:chgData name="Michael Dawson" userId="S::michaeldawson21@webster.edu::a1677aa2-ddae-46fe-9679-a29127427c39" providerId="AD" clId="Web-{27EDA918-F17E-4A07-8B61-8EF02B4EA61F}" dt="2021-06-28T18:42:42.100" v="1"/>
      <pc:docMkLst>
        <pc:docMk/>
      </pc:docMkLst>
      <pc:sldChg chg="new del">
        <pc:chgData name="Michael Dawson" userId="S::michaeldawson21@webster.edu::a1677aa2-ddae-46fe-9679-a29127427c39" providerId="AD" clId="Web-{27EDA918-F17E-4A07-8B61-8EF02B4EA61F}" dt="2021-06-28T18:42:42.100" v="1"/>
        <pc:sldMkLst>
          <pc:docMk/>
          <pc:sldMk cId="1582105848" sldId="366"/>
        </pc:sldMkLst>
      </pc:sldChg>
    </pc:docChg>
  </pc:docChgLst>
  <pc:docChgLst>
    <pc:chgData name="Nicole Miller-Struttmann" userId="S::nicolem42@webster.edu::033cc765-ca50-4473-8448-fb7fb03c9eb0" providerId="AD" clId="Web-{EEAA9CA6-8922-8AB2-9B97-BD7A5CF4943A}"/>
    <pc:docChg chg="modSld">
      <pc:chgData name="Nicole Miller-Struttmann" userId="S::nicolem42@webster.edu::033cc765-ca50-4473-8448-fb7fb03c9eb0" providerId="AD" clId="Web-{EEAA9CA6-8922-8AB2-9B97-BD7A5CF4943A}" dt="2021-03-09T19:40:18.674" v="54" actId="1076"/>
      <pc:docMkLst>
        <pc:docMk/>
      </pc:docMkLst>
      <pc:sldChg chg="modNotes">
        <pc:chgData name="Nicole Miller-Struttmann" userId="S::nicolem42@webster.edu::033cc765-ca50-4473-8448-fb7fb03c9eb0" providerId="AD" clId="Web-{EEAA9CA6-8922-8AB2-9B97-BD7A5CF4943A}" dt="2021-03-09T19:30:13.238" v="32"/>
        <pc:sldMkLst>
          <pc:docMk/>
          <pc:sldMk cId="0" sldId="258"/>
        </pc:sldMkLst>
      </pc:sldChg>
      <pc:sldChg chg="modSp">
        <pc:chgData name="Nicole Miller-Struttmann" userId="S::nicolem42@webster.edu::033cc765-ca50-4473-8448-fb7fb03c9eb0" providerId="AD" clId="Web-{EEAA9CA6-8922-8AB2-9B97-BD7A5CF4943A}" dt="2021-03-09T19:33:15.456" v="47" actId="1076"/>
        <pc:sldMkLst>
          <pc:docMk/>
          <pc:sldMk cId="0" sldId="317"/>
        </pc:sldMkLst>
        <pc:spChg chg="mod">
          <ac:chgData name="Nicole Miller-Struttmann" userId="S::nicolem42@webster.edu::033cc765-ca50-4473-8448-fb7fb03c9eb0" providerId="AD" clId="Web-{EEAA9CA6-8922-8AB2-9B97-BD7A5CF4943A}" dt="2021-03-09T19:33:15.456" v="47" actId="1076"/>
          <ac:spMkLst>
            <pc:docMk/>
            <pc:sldMk cId="0" sldId="317"/>
            <ac:spMk id="735" creationId="{00000000-0000-0000-0000-000000000000}"/>
          </ac:spMkLst>
        </pc:spChg>
      </pc:sldChg>
      <pc:sldChg chg="modSp">
        <pc:chgData name="Nicole Miller-Struttmann" userId="S::nicolem42@webster.edu::033cc765-ca50-4473-8448-fb7fb03c9eb0" providerId="AD" clId="Web-{EEAA9CA6-8922-8AB2-9B97-BD7A5CF4943A}" dt="2021-03-09T19:33:33.363" v="50" actId="1076"/>
        <pc:sldMkLst>
          <pc:docMk/>
          <pc:sldMk cId="0" sldId="318"/>
        </pc:sldMkLst>
        <pc:spChg chg="mod">
          <ac:chgData name="Nicole Miller-Struttmann" userId="S::nicolem42@webster.edu::033cc765-ca50-4473-8448-fb7fb03c9eb0" providerId="AD" clId="Web-{EEAA9CA6-8922-8AB2-9B97-BD7A5CF4943A}" dt="2021-03-09T19:33:33.363" v="50" actId="1076"/>
          <ac:spMkLst>
            <pc:docMk/>
            <pc:sldMk cId="0" sldId="318"/>
            <ac:spMk id="746" creationId="{00000000-0000-0000-0000-000000000000}"/>
          </ac:spMkLst>
        </pc:spChg>
      </pc:sldChg>
      <pc:sldChg chg="addSp modSp">
        <pc:chgData name="Nicole Miller-Struttmann" userId="S::nicolem42@webster.edu::033cc765-ca50-4473-8448-fb7fb03c9eb0" providerId="AD" clId="Web-{EEAA9CA6-8922-8AB2-9B97-BD7A5CF4943A}" dt="2021-03-09T19:40:18.674" v="54" actId="1076"/>
        <pc:sldMkLst>
          <pc:docMk/>
          <pc:sldMk cId="3374479824" sldId="344"/>
        </pc:sldMkLst>
        <pc:picChg chg="add mod">
          <ac:chgData name="Nicole Miller-Struttmann" userId="S::nicolem42@webster.edu::033cc765-ca50-4473-8448-fb7fb03c9eb0" providerId="AD" clId="Web-{EEAA9CA6-8922-8AB2-9B97-BD7A5CF4943A}" dt="2021-03-09T19:40:18.674" v="54" actId="1076"/>
          <ac:picMkLst>
            <pc:docMk/>
            <pc:sldMk cId="3374479824" sldId="344"/>
            <ac:picMk id="4" creationId="{F4A2F4AE-6DF2-4B7F-A3E8-82D0B9B1E3EE}"/>
          </ac:picMkLst>
        </pc:picChg>
      </pc:sldChg>
    </pc:docChg>
  </pc:docChgLst>
  <pc:docChgLst>
    <pc:chgData name="Michael Dawson" userId="S::michaeldawson21@webster.edu::a1677aa2-ddae-46fe-9679-a29127427c39" providerId="AD" clId="Web-{D30C7B2F-4D4C-7759-3BD8-DFBBC2536A3C}"/>
    <pc:docChg chg="addSld modSld sldOrd">
      <pc:chgData name="Michael Dawson" userId="S::michaeldawson21@webster.edu::a1677aa2-ddae-46fe-9679-a29127427c39" providerId="AD" clId="Web-{D30C7B2F-4D4C-7759-3BD8-DFBBC2536A3C}" dt="2022-09-07T16:38:03.259" v="22" actId="20577"/>
      <pc:docMkLst>
        <pc:docMk/>
      </pc:docMkLst>
      <pc:sldChg chg="modSp add ord replId">
        <pc:chgData name="Michael Dawson" userId="S::michaeldawson21@webster.edu::a1677aa2-ddae-46fe-9679-a29127427c39" providerId="AD" clId="Web-{D30C7B2F-4D4C-7759-3BD8-DFBBC2536A3C}" dt="2022-09-07T16:38:03.259" v="22" actId="20577"/>
        <pc:sldMkLst>
          <pc:docMk/>
          <pc:sldMk cId="2351310042" sldId="372"/>
        </pc:sldMkLst>
        <pc:spChg chg="mod">
          <ac:chgData name="Michael Dawson" userId="S::michaeldawson21@webster.edu::a1677aa2-ddae-46fe-9679-a29127427c39" providerId="AD" clId="Web-{D30C7B2F-4D4C-7759-3BD8-DFBBC2536A3C}" dt="2022-09-07T16:38:03.259" v="22" actId="20577"/>
          <ac:spMkLst>
            <pc:docMk/>
            <pc:sldMk cId="2351310042" sldId="372"/>
            <ac:spMk id="149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8557C252-8003-04B2-D454-F171C1ADD2CA}"/>
    <pc:docChg chg="modSld">
      <pc:chgData name="Nicole Miller-Struttmann" userId="S::nicolem42@webster.edu::033cc765-ca50-4473-8448-fb7fb03c9eb0" providerId="AD" clId="Web-{8557C252-8003-04B2-D454-F171C1ADD2CA}" dt="2023-07-27T20:22:44.476" v="0" actId="1076"/>
      <pc:docMkLst>
        <pc:docMk/>
      </pc:docMkLst>
      <pc:sldChg chg="modSp">
        <pc:chgData name="Nicole Miller-Struttmann" userId="S::nicolem42@webster.edu::033cc765-ca50-4473-8448-fb7fb03c9eb0" providerId="AD" clId="Web-{8557C252-8003-04B2-D454-F171C1ADD2CA}" dt="2023-07-27T20:22:44.476" v="0" actId="1076"/>
        <pc:sldMkLst>
          <pc:docMk/>
          <pc:sldMk cId="0" sldId="260"/>
        </pc:sldMkLst>
        <pc:spChg chg="mod">
          <ac:chgData name="Nicole Miller-Struttmann" userId="S::nicolem42@webster.edu::033cc765-ca50-4473-8448-fb7fb03c9eb0" providerId="AD" clId="Web-{8557C252-8003-04B2-D454-F171C1ADD2CA}" dt="2023-07-27T20:22:44.476" v="0" actId="1076"/>
          <ac:spMkLst>
            <pc:docMk/>
            <pc:sldMk cId="0" sldId="260"/>
            <ac:spMk id="138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D657070E-01CF-F058-A34A-B595AA995B47}"/>
    <pc:docChg chg="modSld">
      <pc:chgData name="Nicole Miller-Struttmann" userId="S::nicolem42@webster.edu::033cc765-ca50-4473-8448-fb7fb03c9eb0" providerId="AD" clId="Web-{D657070E-01CF-F058-A34A-B595AA995B47}" dt="2023-04-19T15:26:36.279" v="20" actId="1076"/>
      <pc:docMkLst>
        <pc:docMk/>
      </pc:docMkLst>
      <pc:sldChg chg="modSp">
        <pc:chgData name="Nicole Miller-Struttmann" userId="S::nicolem42@webster.edu::033cc765-ca50-4473-8448-fb7fb03c9eb0" providerId="AD" clId="Web-{D657070E-01CF-F058-A34A-B595AA995B47}" dt="2023-04-19T15:26:36.279" v="20" actId="1076"/>
        <pc:sldMkLst>
          <pc:docMk/>
          <pc:sldMk cId="1008219549" sldId="354"/>
        </pc:sldMkLst>
        <pc:spChg chg="mod">
          <ac:chgData name="Nicole Miller-Struttmann" userId="S::nicolem42@webster.edu::033cc765-ca50-4473-8448-fb7fb03c9eb0" providerId="AD" clId="Web-{D657070E-01CF-F058-A34A-B595AA995B47}" dt="2023-04-19T15:25:47.934" v="0" actId="14100"/>
          <ac:spMkLst>
            <pc:docMk/>
            <pc:sldMk cId="1008219549" sldId="354"/>
            <ac:spMk id="2" creationId="{76679335-CBB1-4825-B357-E4FE1A0457DA}"/>
          </ac:spMkLst>
        </pc:spChg>
        <pc:picChg chg="mod">
          <ac:chgData name="Nicole Miller-Struttmann" userId="S::nicolem42@webster.edu::033cc765-ca50-4473-8448-fb7fb03c9eb0" providerId="AD" clId="Web-{D657070E-01CF-F058-A34A-B595AA995B47}" dt="2023-04-19T15:26:36.279" v="17" actId="1076"/>
          <ac:picMkLst>
            <pc:docMk/>
            <pc:sldMk cId="1008219549" sldId="354"/>
            <ac:picMk id="5" creationId="{5E2E40E1-85E4-4D06-15CC-FC61885A1B5C}"/>
          </ac:picMkLst>
        </pc:picChg>
        <pc:picChg chg="mod">
          <ac:chgData name="Nicole Miller-Struttmann" userId="S::nicolem42@webster.edu::033cc765-ca50-4473-8448-fb7fb03c9eb0" providerId="AD" clId="Web-{D657070E-01CF-F058-A34A-B595AA995B47}" dt="2023-04-19T15:26:36.279" v="16" actId="1076"/>
          <ac:picMkLst>
            <pc:docMk/>
            <pc:sldMk cId="1008219549" sldId="354"/>
            <ac:picMk id="8" creationId="{94E313E9-31E2-84BD-3060-644298BEA6D4}"/>
          </ac:picMkLst>
        </pc:picChg>
        <pc:picChg chg="mod">
          <ac:chgData name="Nicole Miller-Struttmann" userId="S::nicolem42@webster.edu::033cc765-ca50-4473-8448-fb7fb03c9eb0" providerId="AD" clId="Web-{D657070E-01CF-F058-A34A-B595AA995B47}" dt="2023-04-19T15:26:36.279" v="14" actId="1076"/>
          <ac:picMkLst>
            <pc:docMk/>
            <pc:sldMk cId="1008219549" sldId="354"/>
            <ac:picMk id="9" creationId="{9B399293-AC8B-AEAB-DF52-63E1C17B6A6B}"/>
          </ac:picMkLst>
        </pc:picChg>
        <pc:picChg chg="mod">
          <ac:chgData name="Nicole Miller-Struttmann" userId="S::nicolem42@webster.edu::033cc765-ca50-4473-8448-fb7fb03c9eb0" providerId="AD" clId="Web-{D657070E-01CF-F058-A34A-B595AA995B47}" dt="2023-04-19T15:26:36.279" v="20" actId="1076"/>
          <ac:picMkLst>
            <pc:docMk/>
            <pc:sldMk cId="1008219549" sldId="354"/>
            <ac:picMk id="10" creationId="{CDEB4F87-28CB-4657-96E1-827F3B0FF441}"/>
          </ac:picMkLst>
        </pc:picChg>
        <pc:picChg chg="mod">
          <ac:chgData name="Nicole Miller-Struttmann" userId="S::nicolem42@webster.edu::033cc765-ca50-4473-8448-fb7fb03c9eb0" providerId="AD" clId="Web-{D657070E-01CF-F058-A34A-B595AA995B47}" dt="2023-04-19T15:26:36.279" v="13" actId="1076"/>
          <ac:picMkLst>
            <pc:docMk/>
            <pc:sldMk cId="1008219549" sldId="354"/>
            <ac:picMk id="11" creationId="{62DF1AB8-C101-C3D4-C0FB-08788D0EF7E8}"/>
          </ac:picMkLst>
        </pc:picChg>
        <pc:picChg chg="mod">
          <ac:chgData name="Nicole Miller-Struttmann" userId="S::nicolem42@webster.edu::033cc765-ca50-4473-8448-fb7fb03c9eb0" providerId="AD" clId="Web-{D657070E-01CF-F058-A34A-B595AA995B47}" dt="2023-04-19T15:26:36.279" v="19" actId="1076"/>
          <ac:picMkLst>
            <pc:docMk/>
            <pc:sldMk cId="1008219549" sldId="354"/>
            <ac:picMk id="12" creationId="{1E0A5875-3C8F-4596-8729-023B24649D73}"/>
          </ac:picMkLst>
        </pc:picChg>
        <pc:picChg chg="mod">
          <ac:chgData name="Nicole Miller-Struttmann" userId="S::nicolem42@webster.edu::033cc765-ca50-4473-8448-fb7fb03c9eb0" providerId="AD" clId="Web-{D657070E-01CF-F058-A34A-B595AA995B47}" dt="2023-04-19T15:26:36.279" v="15" actId="1076"/>
          <ac:picMkLst>
            <pc:docMk/>
            <pc:sldMk cId="1008219549" sldId="354"/>
            <ac:picMk id="13" creationId="{6F59C4FB-5802-BFD4-3B65-F351F5971A37}"/>
          </ac:picMkLst>
        </pc:picChg>
        <pc:picChg chg="mod">
          <ac:chgData name="Nicole Miller-Struttmann" userId="S::nicolem42@webster.edu::033cc765-ca50-4473-8448-fb7fb03c9eb0" providerId="AD" clId="Web-{D657070E-01CF-F058-A34A-B595AA995B47}" dt="2023-04-19T15:26:36.279" v="18" actId="1076"/>
          <ac:picMkLst>
            <pc:docMk/>
            <pc:sldMk cId="1008219549" sldId="354"/>
            <ac:picMk id="16" creationId="{FCD6054C-3003-4E1B-BD52-3012549A68F8}"/>
          </ac:picMkLst>
        </pc:picChg>
      </pc:sldChg>
    </pc:docChg>
  </pc:docChgLst>
  <pc:docChgLst>
    <pc:chgData name="Nicole Miller-Struttmann" userId="033cc765-ca50-4473-8448-fb7fb03c9eb0" providerId="ADAL" clId="{F04DE0C2-33E2-454F-A7C3-0CF59431A76C}"/>
    <pc:docChg chg="undo redo custSel modSld sldOrd">
      <pc:chgData name="Nicole Miller-Struttmann" userId="033cc765-ca50-4473-8448-fb7fb03c9eb0" providerId="ADAL" clId="{F04DE0C2-33E2-454F-A7C3-0CF59431A76C}" dt="2022-10-27T15:07:29.381" v="930" actId="478"/>
      <pc:docMkLst>
        <pc:docMk/>
      </pc:docMkLst>
      <pc:sldChg chg="modSp mod setBg">
        <pc:chgData name="Nicole Miller-Struttmann" userId="033cc765-ca50-4473-8448-fb7fb03c9eb0" providerId="ADAL" clId="{F04DE0C2-33E2-454F-A7C3-0CF59431A76C}" dt="2022-10-27T13:12:47.368" v="762" actId="1035"/>
        <pc:sldMkLst>
          <pc:docMk/>
          <pc:sldMk cId="0" sldId="256"/>
        </pc:sldMkLst>
        <pc:spChg chg="mod">
          <ac:chgData name="Nicole Miller-Struttmann" userId="033cc765-ca50-4473-8448-fb7fb03c9eb0" providerId="ADAL" clId="{F04DE0C2-33E2-454F-A7C3-0CF59431A76C}" dt="2022-10-27T13:12:27.375" v="754" actId="207"/>
          <ac:spMkLst>
            <pc:docMk/>
            <pc:sldMk cId="0" sldId="256"/>
            <ac:spMk id="90" creationId="{00000000-0000-0000-0000-000000000000}"/>
          </ac:spMkLst>
        </pc:spChg>
        <pc:spChg chg="mod">
          <ac:chgData name="Nicole Miller-Struttmann" userId="033cc765-ca50-4473-8448-fb7fb03c9eb0" providerId="ADAL" clId="{F04DE0C2-33E2-454F-A7C3-0CF59431A76C}" dt="2022-10-27T13:12:47.368" v="762" actId="1035"/>
          <ac:spMkLst>
            <pc:docMk/>
            <pc:sldMk cId="0" sldId="256"/>
            <ac:spMk id="91" creationId="{00000000-0000-0000-0000-000000000000}"/>
          </ac:spMkLst>
        </pc:spChg>
        <pc:spChg chg="mod">
          <ac:chgData name="Nicole Miller-Struttmann" userId="033cc765-ca50-4473-8448-fb7fb03c9eb0" providerId="ADAL" clId="{F04DE0C2-33E2-454F-A7C3-0CF59431A76C}" dt="2022-10-27T13:12:43.594" v="756" actId="207"/>
          <ac:spMkLst>
            <pc:docMk/>
            <pc:sldMk cId="0" sldId="256"/>
            <ac:spMk id="92" creationId="{00000000-0000-0000-0000-000000000000}"/>
          </ac:spMkLst>
        </pc:spChg>
      </pc:sldChg>
      <pc:sldChg chg="setBg">
        <pc:chgData name="Nicole Miller-Struttmann" userId="033cc765-ca50-4473-8448-fb7fb03c9eb0" providerId="ADAL" clId="{F04DE0C2-33E2-454F-A7C3-0CF59431A76C}" dt="2022-10-27T13:12:25.953" v="751"/>
        <pc:sldMkLst>
          <pc:docMk/>
          <pc:sldMk cId="0" sldId="260"/>
        </pc:sldMkLst>
      </pc:sldChg>
      <pc:sldChg chg="modSp mod setBg">
        <pc:chgData name="Nicole Miller-Struttmann" userId="033cc765-ca50-4473-8448-fb7fb03c9eb0" providerId="ADAL" clId="{F04DE0C2-33E2-454F-A7C3-0CF59431A76C}" dt="2022-10-27T13:15:36.221" v="783" actId="1038"/>
        <pc:sldMkLst>
          <pc:docMk/>
          <pc:sldMk cId="0" sldId="270"/>
        </pc:sldMkLst>
        <pc:spChg chg="mod">
          <ac:chgData name="Nicole Miller-Struttmann" userId="033cc765-ca50-4473-8448-fb7fb03c9eb0" providerId="ADAL" clId="{F04DE0C2-33E2-454F-A7C3-0CF59431A76C}" dt="2022-10-27T13:15:36.221" v="783" actId="1038"/>
          <ac:spMkLst>
            <pc:docMk/>
            <pc:sldMk cId="0" sldId="270"/>
            <ac:spMk id="219" creationId="{00000000-0000-0000-0000-000000000000}"/>
          </ac:spMkLst>
        </pc:spChg>
      </pc:sldChg>
      <pc:sldChg chg="addSp modSp mod setBg">
        <pc:chgData name="Nicole Miller-Struttmann" userId="033cc765-ca50-4473-8448-fb7fb03c9eb0" providerId="ADAL" clId="{F04DE0C2-33E2-454F-A7C3-0CF59431A76C}" dt="2022-10-27T13:41:53.856" v="797" actId="14100"/>
        <pc:sldMkLst>
          <pc:docMk/>
          <pc:sldMk cId="0" sldId="272"/>
        </pc:sldMkLst>
        <pc:spChg chg="add mod">
          <ac:chgData name="Nicole Miller-Struttmann" userId="033cc765-ca50-4473-8448-fb7fb03c9eb0" providerId="ADAL" clId="{F04DE0C2-33E2-454F-A7C3-0CF59431A76C}" dt="2022-10-27T13:14:15.885" v="768" actId="167"/>
          <ac:spMkLst>
            <pc:docMk/>
            <pc:sldMk cId="0" sldId="272"/>
            <ac:spMk id="2" creationId="{FD7743BC-0D46-EA8B-3FD4-6945E717F222}"/>
          </ac:spMkLst>
        </pc:spChg>
        <pc:spChg chg="mod">
          <ac:chgData name="Nicole Miller-Struttmann" userId="033cc765-ca50-4473-8448-fb7fb03c9eb0" providerId="ADAL" clId="{F04DE0C2-33E2-454F-A7C3-0CF59431A76C}" dt="2022-10-27T13:41:53.856" v="797" actId="14100"/>
          <ac:spMkLst>
            <pc:docMk/>
            <pc:sldMk cId="0" sldId="272"/>
            <ac:spMk id="313" creationId="{00000000-0000-0000-0000-000000000000}"/>
          </ac:spMkLst>
        </pc:spChg>
      </pc:sldChg>
      <pc:sldChg chg="addSp delSp modSp mod">
        <pc:chgData name="Nicole Miller-Struttmann" userId="033cc765-ca50-4473-8448-fb7fb03c9eb0" providerId="ADAL" clId="{F04DE0C2-33E2-454F-A7C3-0CF59431A76C}" dt="2022-10-27T13:50:28.993" v="904" actId="21"/>
        <pc:sldMkLst>
          <pc:docMk/>
          <pc:sldMk cId="0" sldId="274"/>
        </pc:sldMkLst>
        <pc:spChg chg="add del mod">
          <ac:chgData name="Nicole Miller-Struttmann" userId="033cc765-ca50-4473-8448-fb7fb03c9eb0" providerId="ADAL" clId="{F04DE0C2-33E2-454F-A7C3-0CF59431A76C}" dt="2022-10-26T20:46:26.648" v="449" actId="478"/>
          <ac:spMkLst>
            <pc:docMk/>
            <pc:sldMk cId="0" sldId="274"/>
            <ac:spMk id="3" creationId="{1D7B4D29-6BF1-6DE4-D712-07038B5DE301}"/>
          </ac:spMkLst>
        </pc:spChg>
        <pc:spChg chg="add mod">
          <ac:chgData name="Nicole Miller-Struttmann" userId="033cc765-ca50-4473-8448-fb7fb03c9eb0" providerId="ADAL" clId="{F04DE0C2-33E2-454F-A7C3-0CF59431A76C}" dt="2022-10-27T13:41:55.979" v="799" actId="1037"/>
          <ac:spMkLst>
            <pc:docMk/>
            <pc:sldMk cId="0" sldId="274"/>
            <ac:spMk id="7" creationId="{9155F62B-F7AE-61F8-D226-F473D210266A}"/>
          </ac:spMkLst>
        </pc:spChg>
        <pc:spChg chg="mod">
          <ac:chgData name="Nicole Miller-Struttmann" userId="033cc765-ca50-4473-8448-fb7fb03c9eb0" providerId="ADAL" clId="{F04DE0C2-33E2-454F-A7C3-0CF59431A76C}" dt="2022-10-27T13:41:55.979" v="799" actId="1037"/>
          <ac:spMkLst>
            <pc:docMk/>
            <pc:sldMk cId="0" sldId="274"/>
            <ac:spMk id="8" creationId="{075252D2-4ABF-6D4D-FC07-E944B94290D3}"/>
          </ac:spMkLst>
        </pc:spChg>
        <pc:spChg chg="add del mod">
          <ac:chgData name="Nicole Miller-Struttmann" userId="033cc765-ca50-4473-8448-fb7fb03c9eb0" providerId="ADAL" clId="{F04DE0C2-33E2-454F-A7C3-0CF59431A76C}" dt="2022-10-26T20:57:07.529" v="526"/>
          <ac:spMkLst>
            <pc:docMk/>
            <pc:sldMk cId="0" sldId="274"/>
            <ac:spMk id="10" creationId="{2C71B692-8678-015C-6D3A-5B8F4EC3957A}"/>
          </ac:spMkLst>
        </pc:spChg>
        <pc:spChg chg="add mod">
          <ac:chgData name="Nicole Miller-Struttmann" userId="033cc765-ca50-4473-8448-fb7fb03c9eb0" providerId="ADAL" clId="{F04DE0C2-33E2-454F-A7C3-0CF59431A76C}" dt="2022-10-27T13:46:30.952" v="897" actId="1076"/>
          <ac:spMkLst>
            <pc:docMk/>
            <pc:sldMk cId="0" sldId="274"/>
            <ac:spMk id="12" creationId="{AD40C0A8-D3A4-A012-C5B6-7BBE2F29230F}"/>
          </ac:spMkLst>
        </pc:spChg>
        <pc:spChg chg="add mod">
          <ac:chgData name="Nicole Miller-Struttmann" userId="033cc765-ca50-4473-8448-fb7fb03c9eb0" providerId="ADAL" clId="{F04DE0C2-33E2-454F-A7C3-0CF59431A76C}" dt="2022-10-27T13:47:27.077" v="898" actId="1582"/>
          <ac:spMkLst>
            <pc:docMk/>
            <pc:sldMk cId="0" sldId="274"/>
            <ac:spMk id="19" creationId="{3CDEFA18-1144-2A9A-E9FA-3D98E8E93FED}"/>
          </ac:spMkLst>
        </pc:spChg>
        <pc:spChg chg="mod">
          <ac:chgData name="Nicole Miller-Struttmann" userId="033cc765-ca50-4473-8448-fb7fb03c9eb0" providerId="ADAL" clId="{F04DE0C2-33E2-454F-A7C3-0CF59431A76C}" dt="2022-10-27T13:47:43.690" v="902" actId="20577"/>
          <ac:spMkLst>
            <pc:docMk/>
            <pc:sldMk cId="0" sldId="274"/>
            <ac:spMk id="340" creationId="{00000000-0000-0000-0000-000000000000}"/>
          </ac:spMkLst>
        </pc:spChg>
        <pc:spChg chg="del">
          <ac:chgData name="Nicole Miller-Struttmann" userId="033cc765-ca50-4473-8448-fb7fb03c9eb0" providerId="ADAL" clId="{F04DE0C2-33E2-454F-A7C3-0CF59431A76C}" dt="2022-10-26T20:57:26.219" v="529" actId="478"/>
          <ac:spMkLst>
            <pc:docMk/>
            <pc:sldMk cId="0" sldId="274"/>
            <ac:spMk id="341" creationId="{00000000-0000-0000-0000-000000000000}"/>
          </ac:spMkLst>
        </pc:spChg>
        <pc:spChg chg="mod">
          <ac:chgData name="Nicole Miller-Struttmann" userId="033cc765-ca50-4473-8448-fb7fb03c9eb0" providerId="ADAL" clId="{F04DE0C2-33E2-454F-A7C3-0CF59431A76C}" dt="2022-10-27T13:42:21.459" v="809" actId="1037"/>
          <ac:spMkLst>
            <pc:docMk/>
            <pc:sldMk cId="0" sldId="274"/>
            <ac:spMk id="342" creationId="{00000000-0000-0000-0000-000000000000}"/>
          </ac:spMkLst>
        </pc:spChg>
        <pc:spChg chg="mod">
          <ac:chgData name="Nicole Miller-Struttmann" userId="033cc765-ca50-4473-8448-fb7fb03c9eb0" providerId="ADAL" clId="{F04DE0C2-33E2-454F-A7C3-0CF59431A76C}" dt="2022-10-27T13:41:55.979" v="799" actId="1037"/>
          <ac:spMkLst>
            <pc:docMk/>
            <pc:sldMk cId="0" sldId="274"/>
            <ac:spMk id="343" creationId="{00000000-0000-0000-0000-000000000000}"/>
          </ac:spMkLst>
        </pc:spChg>
        <pc:picChg chg="add del mod">
          <ac:chgData name="Nicole Miller-Struttmann" userId="033cc765-ca50-4473-8448-fb7fb03c9eb0" providerId="ADAL" clId="{F04DE0C2-33E2-454F-A7C3-0CF59431A76C}" dt="2022-10-27T13:50:28.993" v="904" actId="21"/>
          <ac:picMkLst>
            <pc:docMk/>
            <pc:sldMk cId="0" sldId="274"/>
            <ac:picMk id="22" creationId="{151A2B2B-149D-E5BF-F495-B5C88D2E48AD}"/>
          </ac:picMkLst>
        </pc:picChg>
        <pc:picChg chg="del">
          <ac:chgData name="Nicole Miller-Struttmann" userId="033cc765-ca50-4473-8448-fb7fb03c9eb0" providerId="ADAL" clId="{F04DE0C2-33E2-454F-A7C3-0CF59431A76C}" dt="2022-10-26T20:46:05.299" v="445" actId="478"/>
          <ac:picMkLst>
            <pc:docMk/>
            <pc:sldMk cId="0" sldId="274"/>
            <ac:picMk id="336" creationId="{00000000-0000-0000-0000-000000000000}"/>
          </ac:picMkLst>
        </pc:picChg>
        <pc:picChg chg="add mod">
          <ac:chgData name="Nicole Miller-Struttmann" userId="033cc765-ca50-4473-8448-fb7fb03c9eb0" providerId="ADAL" clId="{F04DE0C2-33E2-454F-A7C3-0CF59431A76C}" dt="2022-10-27T13:43:01.894" v="816" actId="18131"/>
          <ac:picMkLst>
            <pc:docMk/>
            <pc:sldMk cId="0" sldId="274"/>
            <ac:picMk id="5122" creationId="{99AF57D6-02D1-1766-E2FE-52B6457AE1FC}"/>
          </ac:picMkLst>
        </pc:picChg>
        <pc:cxnChg chg="add mod">
          <ac:chgData name="Nicole Miller-Struttmann" userId="033cc765-ca50-4473-8448-fb7fb03c9eb0" providerId="ADAL" clId="{F04DE0C2-33E2-454F-A7C3-0CF59431A76C}" dt="2022-10-27T13:43:11.710" v="819" actId="14100"/>
          <ac:cxnSpMkLst>
            <pc:docMk/>
            <pc:sldMk cId="0" sldId="274"/>
            <ac:cxnSpMk id="6" creationId="{150633E2-3566-738E-8188-48EDC3EE5CDE}"/>
          </ac:cxnSpMkLst>
        </pc:cxnChg>
        <pc:cxnChg chg="add del mod">
          <ac:chgData name="Nicole Miller-Struttmann" userId="033cc765-ca50-4473-8448-fb7fb03c9eb0" providerId="ADAL" clId="{F04DE0C2-33E2-454F-A7C3-0CF59431A76C}" dt="2022-10-26T20:57:07.529" v="526"/>
          <ac:cxnSpMkLst>
            <pc:docMk/>
            <pc:sldMk cId="0" sldId="274"/>
            <ac:cxnSpMk id="9" creationId="{F2D4D562-4357-FBE1-FDCB-6D365F6617A5}"/>
          </ac:cxnSpMkLst>
        </pc:cxnChg>
        <pc:cxnChg chg="add del mod">
          <ac:chgData name="Nicole Miller-Struttmann" userId="033cc765-ca50-4473-8448-fb7fb03c9eb0" providerId="ADAL" clId="{F04DE0C2-33E2-454F-A7C3-0CF59431A76C}" dt="2022-10-27T13:43:48.392" v="848" actId="478"/>
          <ac:cxnSpMkLst>
            <pc:docMk/>
            <pc:sldMk cId="0" sldId="274"/>
            <ac:cxnSpMk id="13" creationId="{C7DE9EEF-3DD3-1413-66C4-BD3DB14D697D}"/>
          </ac:cxnSpMkLst>
        </pc:cxnChg>
        <pc:cxnChg chg="add mod">
          <ac:chgData name="Nicole Miller-Struttmann" userId="033cc765-ca50-4473-8448-fb7fb03c9eb0" providerId="ADAL" clId="{F04DE0C2-33E2-454F-A7C3-0CF59431A76C}" dt="2022-10-27T13:45:39.084" v="862" actId="208"/>
          <ac:cxnSpMkLst>
            <pc:docMk/>
            <pc:sldMk cId="0" sldId="274"/>
            <ac:cxnSpMk id="16" creationId="{0CE2F6FE-27E9-8CAE-902F-EEC7AF19B1AE}"/>
          </ac:cxnSpMkLst>
        </pc:cxnChg>
        <pc:cxnChg chg="del mod">
          <ac:chgData name="Nicole Miller-Struttmann" userId="033cc765-ca50-4473-8448-fb7fb03c9eb0" providerId="ADAL" clId="{F04DE0C2-33E2-454F-A7C3-0CF59431A76C}" dt="2022-10-26T20:46:35.657" v="453" actId="478"/>
          <ac:cxnSpMkLst>
            <pc:docMk/>
            <pc:sldMk cId="0" sldId="274"/>
            <ac:cxnSpMk id="337" creationId="{00000000-0000-0000-0000-000000000000}"/>
          </ac:cxnSpMkLst>
        </pc:cxnChg>
        <pc:cxnChg chg="del">
          <ac:chgData name="Nicole Miller-Struttmann" userId="033cc765-ca50-4473-8448-fb7fb03c9eb0" providerId="ADAL" clId="{F04DE0C2-33E2-454F-A7C3-0CF59431A76C}" dt="2022-10-26T20:57:25.018" v="528" actId="478"/>
          <ac:cxnSpMkLst>
            <pc:docMk/>
            <pc:sldMk cId="0" sldId="274"/>
            <ac:cxnSpMk id="338" creationId="{00000000-0000-0000-0000-000000000000}"/>
          </ac:cxnSpMkLst>
        </pc:cxnChg>
        <pc:cxnChg chg="mod">
          <ac:chgData name="Nicole Miller-Struttmann" userId="033cc765-ca50-4473-8448-fb7fb03c9eb0" providerId="ADAL" clId="{F04DE0C2-33E2-454F-A7C3-0CF59431A76C}" dt="2022-10-27T13:42:21.459" v="809" actId="1037"/>
          <ac:cxnSpMkLst>
            <pc:docMk/>
            <pc:sldMk cId="0" sldId="274"/>
            <ac:cxnSpMk id="339" creationId="{00000000-0000-0000-0000-000000000000}"/>
          </ac:cxnSpMkLst>
        </pc:cxnChg>
      </pc:sldChg>
      <pc:sldChg chg="addSp delSp modSp mod ord">
        <pc:chgData name="Nicole Miller-Struttmann" userId="033cc765-ca50-4473-8448-fb7fb03c9eb0" providerId="ADAL" clId="{F04DE0C2-33E2-454F-A7C3-0CF59431A76C}" dt="2022-10-26T20:58:30.403" v="559" actId="20577"/>
        <pc:sldMkLst>
          <pc:docMk/>
          <pc:sldMk cId="0" sldId="275"/>
        </pc:sldMkLst>
        <pc:spChg chg="add mod">
          <ac:chgData name="Nicole Miller-Struttmann" userId="033cc765-ca50-4473-8448-fb7fb03c9eb0" providerId="ADAL" clId="{F04DE0C2-33E2-454F-A7C3-0CF59431A76C}" dt="2022-10-26T20:58:30.403" v="559" actId="20577"/>
          <ac:spMkLst>
            <pc:docMk/>
            <pc:sldMk cId="0" sldId="275"/>
            <ac:spMk id="9" creationId="{1B7F4390-A493-1F57-9C33-D4C237CE4EE3}"/>
          </ac:spMkLst>
        </pc:spChg>
        <pc:spChg chg="del">
          <ac:chgData name="Nicole Miller-Struttmann" userId="033cc765-ca50-4473-8448-fb7fb03c9eb0" providerId="ADAL" clId="{F04DE0C2-33E2-454F-A7C3-0CF59431A76C}" dt="2022-10-26T20:56:21.385" v="511" actId="478"/>
          <ac:spMkLst>
            <pc:docMk/>
            <pc:sldMk cId="0" sldId="275"/>
            <ac:spMk id="352" creationId="{00000000-0000-0000-0000-000000000000}"/>
          </ac:spMkLst>
        </pc:spChg>
        <pc:spChg chg="add del mod">
          <ac:chgData name="Nicole Miller-Struttmann" userId="033cc765-ca50-4473-8448-fb7fb03c9eb0" providerId="ADAL" clId="{F04DE0C2-33E2-454F-A7C3-0CF59431A76C}" dt="2022-10-26T20:57:55.639" v="539" actId="1076"/>
          <ac:spMkLst>
            <pc:docMk/>
            <pc:sldMk cId="0" sldId="275"/>
            <ac:spMk id="354" creationId="{00000000-0000-0000-0000-000000000000}"/>
          </ac:spMkLst>
        </pc:spChg>
        <pc:spChg chg="mod">
          <ac:chgData name="Nicole Miller-Struttmann" userId="033cc765-ca50-4473-8448-fb7fb03c9eb0" providerId="ADAL" clId="{F04DE0C2-33E2-454F-A7C3-0CF59431A76C}" dt="2022-10-26T20:57:41.915" v="534" actId="1076"/>
          <ac:spMkLst>
            <pc:docMk/>
            <pc:sldMk cId="0" sldId="275"/>
            <ac:spMk id="356" creationId="{00000000-0000-0000-0000-000000000000}"/>
          </ac:spMkLst>
        </pc:spChg>
        <pc:spChg chg="mod">
          <ac:chgData name="Nicole Miller-Struttmann" userId="033cc765-ca50-4473-8448-fb7fb03c9eb0" providerId="ADAL" clId="{F04DE0C2-33E2-454F-A7C3-0CF59431A76C}" dt="2022-10-26T20:56:49.061" v="521" actId="1076"/>
          <ac:spMkLst>
            <pc:docMk/>
            <pc:sldMk cId="0" sldId="275"/>
            <ac:spMk id="358" creationId="{00000000-0000-0000-0000-000000000000}"/>
          </ac:spMkLst>
        </pc:spChg>
        <pc:picChg chg="del">
          <ac:chgData name="Nicole Miller-Struttmann" userId="033cc765-ca50-4473-8448-fb7fb03c9eb0" providerId="ADAL" clId="{F04DE0C2-33E2-454F-A7C3-0CF59431A76C}" dt="2022-10-26T20:55:40.666" v="503" actId="478"/>
          <ac:picMkLst>
            <pc:docMk/>
            <pc:sldMk cId="0" sldId="275"/>
            <ac:picMk id="351" creationId="{00000000-0000-0000-0000-000000000000}"/>
          </ac:picMkLst>
        </pc:picChg>
        <pc:picChg chg="add mod">
          <ac:chgData name="Nicole Miller-Struttmann" userId="033cc765-ca50-4473-8448-fb7fb03c9eb0" providerId="ADAL" clId="{F04DE0C2-33E2-454F-A7C3-0CF59431A76C}" dt="2022-10-26T20:56:28.786" v="513" actId="1076"/>
          <ac:picMkLst>
            <pc:docMk/>
            <pc:sldMk cId="0" sldId="275"/>
            <ac:picMk id="6146" creationId="{F90EF62A-FD53-4FA2-154D-CE76D395BCAD}"/>
          </ac:picMkLst>
        </pc:picChg>
        <pc:cxnChg chg="add mod">
          <ac:chgData name="Nicole Miller-Struttmann" userId="033cc765-ca50-4473-8448-fb7fb03c9eb0" providerId="ADAL" clId="{F04DE0C2-33E2-454F-A7C3-0CF59431A76C}" dt="2022-10-26T20:56:51.411" v="522" actId="14100"/>
          <ac:cxnSpMkLst>
            <pc:docMk/>
            <pc:sldMk cId="0" sldId="275"/>
            <ac:cxnSpMk id="4" creationId="{146132EB-096A-6FA3-F03F-34D2D49241ED}"/>
          </ac:cxnSpMkLst>
        </pc:cxnChg>
        <pc:cxnChg chg="add del mod">
          <ac:chgData name="Nicole Miller-Struttmann" userId="033cc765-ca50-4473-8448-fb7fb03c9eb0" providerId="ADAL" clId="{F04DE0C2-33E2-454F-A7C3-0CF59431A76C}" dt="2022-10-26T20:57:50.613" v="537" actId="14100"/>
          <ac:cxnSpMkLst>
            <pc:docMk/>
            <pc:sldMk cId="0" sldId="275"/>
            <ac:cxnSpMk id="353" creationId="{00000000-0000-0000-0000-000000000000}"/>
          </ac:cxnSpMkLst>
        </pc:cxnChg>
        <pc:cxnChg chg="mod">
          <ac:chgData name="Nicole Miller-Struttmann" userId="033cc765-ca50-4473-8448-fb7fb03c9eb0" providerId="ADAL" clId="{F04DE0C2-33E2-454F-A7C3-0CF59431A76C}" dt="2022-10-26T20:58:04.526" v="540" actId="1076"/>
          <ac:cxnSpMkLst>
            <pc:docMk/>
            <pc:sldMk cId="0" sldId="275"/>
            <ac:cxnSpMk id="355" creationId="{00000000-0000-0000-0000-000000000000}"/>
          </ac:cxnSpMkLst>
        </pc:cxnChg>
        <pc:cxnChg chg="mod">
          <ac:chgData name="Nicole Miller-Struttmann" userId="033cc765-ca50-4473-8448-fb7fb03c9eb0" providerId="ADAL" clId="{F04DE0C2-33E2-454F-A7C3-0CF59431A76C}" dt="2022-10-26T20:56:53.698" v="523" actId="14100"/>
          <ac:cxnSpMkLst>
            <pc:docMk/>
            <pc:sldMk cId="0" sldId="275"/>
            <ac:cxnSpMk id="357" creationId="{00000000-0000-0000-0000-000000000000}"/>
          </ac:cxnSpMkLst>
        </pc:cxnChg>
      </pc:sldChg>
      <pc:sldChg chg="addSp delSp modSp mod">
        <pc:chgData name="Nicole Miller-Struttmann" userId="033cc765-ca50-4473-8448-fb7fb03c9eb0" providerId="ADAL" clId="{F04DE0C2-33E2-454F-A7C3-0CF59431A76C}" dt="2022-10-26T20:13:21.769" v="291" actId="732"/>
        <pc:sldMkLst>
          <pc:docMk/>
          <pc:sldMk cId="0" sldId="276"/>
        </pc:sldMkLst>
        <pc:spChg chg="mod">
          <ac:chgData name="Nicole Miller-Struttmann" userId="033cc765-ca50-4473-8448-fb7fb03c9eb0" providerId="ADAL" clId="{F04DE0C2-33E2-454F-A7C3-0CF59431A76C}" dt="2022-10-26T20:12:05.457" v="276" actId="14100"/>
          <ac:spMkLst>
            <pc:docMk/>
            <pc:sldMk cId="0" sldId="276"/>
            <ac:spMk id="3" creationId="{B9152476-035F-B2AC-AE8C-8CA6AB46D86B}"/>
          </ac:spMkLst>
        </pc:spChg>
        <pc:spChg chg="add del mod">
          <ac:chgData name="Nicole Miller-Struttmann" userId="033cc765-ca50-4473-8448-fb7fb03c9eb0" providerId="ADAL" clId="{F04DE0C2-33E2-454F-A7C3-0CF59431A76C}" dt="2022-10-26T20:04:43.650" v="102" actId="21"/>
          <ac:spMkLst>
            <pc:docMk/>
            <pc:sldMk cId="0" sldId="276"/>
            <ac:spMk id="5" creationId="{9F134B84-4D2D-5142-F31B-C8F26EF54D9E}"/>
          </ac:spMkLst>
        </pc:spChg>
        <pc:spChg chg="add del mod">
          <ac:chgData name="Nicole Miller-Struttmann" userId="033cc765-ca50-4473-8448-fb7fb03c9eb0" providerId="ADAL" clId="{F04DE0C2-33E2-454F-A7C3-0CF59431A76C}" dt="2022-10-26T20:02:36.995" v="37"/>
          <ac:spMkLst>
            <pc:docMk/>
            <pc:sldMk cId="0" sldId="276"/>
            <ac:spMk id="7" creationId="{3584786B-220F-4F26-5108-70B87199D364}"/>
          </ac:spMkLst>
        </pc:spChg>
        <pc:spChg chg="add mod">
          <ac:chgData name="Nicole Miller-Struttmann" userId="033cc765-ca50-4473-8448-fb7fb03c9eb0" providerId="ADAL" clId="{F04DE0C2-33E2-454F-A7C3-0CF59431A76C}" dt="2022-10-26T20:11:59.044" v="274" actId="1076"/>
          <ac:spMkLst>
            <pc:docMk/>
            <pc:sldMk cId="0" sldId="276"/>
            <ac:spMk id="10" creationId="{FC0129E3-6071-FC0B-4A09-DDF4E14DFFCE}"/>
          </ac:spMkLst>
        </pc:spChg>
        <pc:spChg chg="add mod">
          <ac:chgData name="Nicole Miller-Struttmann" userId="033cc765-ca50-4473-8448-fb7fb03c9eb0" providerId="ADAL" clId="{F04DE0C2-33E2-454F-A7C3-0CF59431A76C}" dt="2022-10-26T20:06:23.090" v="182" actId="1076"/>
          <ac:spMkLst>
            <pc:docMk/>
            <pc:sldMk cId="0" sldId="276"/>
            <ac:spMk id="12" creationId="{DA4231E7-F491-5CCF-BD5F-CC02F2688F93}"/>
          </ac:spMkLst>
        </pc:spChg>
        <pc:spChg chg="mod">
          <ac:chgData name="Nicole Miller-Struttmann" userId="033cc765-ca50-4473-8448-fb7fb03c9eb0" providerId="ADAL" clId="{F04DE0C2-33E2-454F-A7C3-0CF59431A76C}" dt="2022-10-26T20:11:53.520" v="272" actId="14100"/>
          <ac:spMkLst>
            <pc:docMk/>
            <pc:sldMk cId="0" sldId="276"/>
            <ac:spMk id="371" creationId="{00000000-0000-0000-0000-000000000000}"/>
          </ac:spMkLst>
        </pc:spChg>
        <pc:picChg chg="del">
          <ac:chgData name="Nicole Miller-Struttmann" userId="033cc765-ca50-4473-8448-fb7fb03c9eb0" providerId="ADAL" clId="{F04DE0C2-33E2-454F-A7C3-0CF59431A76C}" dt="2022-10-26T19:59:31.390" v="0" actId="478"/>
          <ac:picMkLst>
            <pc:docMk/>
            <pc:sldMk cId="0" sldId="276"/>
            <ac:picMk id="367" creationId="{00000000-0000-0000-0000-000000000000}"/>
          </ac:picMkLst>
        </pc:picChg>
        <pc:picChg chg="add del mod">
          <ac:chgData name="Nicole Miller-Struttmann" userId="033cc765-ca50-4473-8448-fb7fb03c9eb0" providerId="ADAL" clId="{F04DE0C2-33E2-454F-A7C3-0CF59431A76C}" dt="2022-10-26T20:01:55.629" v="29" actId="478"/>
          <ac:picMkLst>
            <pc:docMk/>
            <pc:sldMk cId="0" sldId="276"/>
            <ac:picMk id="1026" creationId="{2B28159F-3744-9A90-A0B7-CF28EEB75F88}"/>
          </ac:picMkLst>
        </pc:picChg>
        <pc:picChg chg="add del mod">
          <ac:chgData name="Nicole Miller-Struttmann" userId="033cc765-ca50-4473-8448-fb7fb03c9eb0" providerId="ADAL" clId="{F04DE0C2-33E2-454F-A7C3-0CF59431A76C}" dt="2022-10-26T20:02:36.354" v="35" actId="478"/>
          <ac:picMkLst>
            <pc:docMk/>
            <pc:sldMk cId="0" sldId="276"/>
            <ac:picMk id="1028" creationId="{6D33B8D6-FF4D-6900-1709-65AF7ED81AD6}"/>
          </ac:picMkLst>
        </pc:picChg>
        <pc:picChg chg="add mod">
          <ac:chgData name="Nicole Miller-Struttmann" userId="033cc765-ca50-4473-8448-fb7fb03c9eb0" providerId="ADAL" clId="{F04DE0C2-33E2-454F-A7C3-0CF59431A76C}" dt="2022-10-26T20:13:21.769" v="291" actId="732"/>
          <ac:picMkLst>
            <pc:docMk/>
            <pc:sldMk cId="0" sldId="276"/>
            <ac:picMk id="1030" creationId="{09AD4453-9317-7439-CB84-835E1A5943F4}"/>
          </ac:picMkLst>
        </pc:picChg>
        <pc:cxnChg chg="mod">
          <ac:chgData name="Nicole Miller-Struttmann" userId="033cc765-ca50-4473-8448-fb7fb03c9eb0" providerId="ADAL" clId="{F04DE0C2-33E2-454F-A7C3-0CF59431A76C}" dt="2022-10-26T20:05:02.616" v="127" actId="1035"/>
          <ac:cxnSpMkLst>
            <pc:docMk/>
            <pc:sldMk cId="0" sldId="276"/>
            <ac:cxnSpMk id="2" creationId="{7EAF959C-9E2C-9AF8-BF34-CD6E9A7574F5}"/>
          </ac:cxnSpMkLst>
        </pc:cxnChg>
        <pc:cxnChg chg="add mod">
          <ac:chgData name="Nicole Miller-Struttmann" userId="033cc765-ca50-4473-8448-fb7fb03c9eb0" providerId="ADAL" clId="{F04DE0C2-33E2-454F-A7C3-0CF59431A76C}" dt="2022-10-26T20:05:02.616" v="127" actId="1035"/>
          <ac:cxnSpMkLst>
            <pc:docMk/>
            <pc:sldMk cId="0" sldId="276"/>
            <ac:cxnSpMk id="9" creationId="{C349D658-5C9B-BBEC-D222-3EB02A9E3DCE}"/>
          </ac:cxnSpMkLst>
        </pc:cxnChg>
        <pc:cxnChg chg="mod">
          <ac:chgData name="Nicole Miller-Struttmann" userId="033cc765-ca50-4473-8448-fb7fb03c9eb0" providerId="ADAL" clId="{F04DE0C2-33E2-454F-A7C3-0CF59431A76C}" dt="2022-10-26T20:05:02.616" v="127" actId="1035"/>
          <ac:cxnSpMkLst>
            <pc:docMk/>
            <pc:sldMk cId="0" sldId="276"/>
            <ac:cxnSpMk id="370" creationId="{00000000-0000-0000-0000-000000000000}"/>
          </ac:cxnSpMkLst>
        </pc:cxnChg>
      </pc:sldChg>
      <pc:sldChg chg="addSp delSp modSp mod">
        <pc:chgData name="Nicole Miller-Struttmann" userId="033cc765-ca50-4473-8448-fb7fb03c9eb0" providerId="ADAL" clId="{F04DE0C2-33E2-454F-A7C3-0CF59431A76C}" dt="2022-10-26T20:14:09.564" v="298" actId="1076"/>
        <pc:sldMkLst>
          <pc:docMk/>
          <pc:sldMk cId="0" sldId="277"/>
        </pc:sldMkLst>
        <pc:spChg chg="add mod">
          <ac:chgData name="Nicole Miller-Struttmann" userId="033cc765-ca50-4473-8448-fb7fb03c9eb0" providerId="ADAL" clId="{F04DE0C2-33E2-454F-A7C3-0CF59431A76C}" dt="2022-10-26T20:13:38.405" v="295" actId="1076"/>
          <ac:spMkLst>
            <pc:docMk/>
            <pc:sldMk cId="0" sldId="277"/>
            <ac:spMk id="3" creationId="{BB839315-EF80-9FBD-F9A1-8A5379E0F171}"/>
          </ac:spMkLst>
        </pc:spChg>
        <pc:spChg chg="del">
          <ac:chgData name="Nicole Miller-Struttmann" userId="033cc765-ca50-4473-8448-fb7fb03c9eb0" providerId="ADAL" clId="{F04DE0C2-33E2-454F-A7C3-0CF59431A76C}" dt="2022-10-26T20:04:07.930" v="57" actId="21"/>
          <ac:spMkLst>
            <pc:docMk/>
            <pc:sldMk cId="0" sldId="277"/>
            <ac:spMk id="6" creationId="{AB09ABB0-9217-01BD-7BF4-639A303E0495}"/>
          </ac:spMkLst>
        </pc:spChg>
        <pc:spChg chg="add mod">
          <ac:chgData name="Nicole Miller-Struttmann" userId="033cc765-ca50-4473-8448-fb7fb03c9eb0" providerId="ADAL" clId="{F04DE0C2-33E2-454F-A7C3-0CF59431A76C}" dt="2022-10-26T20:12:57.711" v="289" actId="1036"/>
          <ac:spMkLst>
            <pc:docMk/>
            <pc:sldMk cId="0" sldId="277"/>
            <ac:spMk id="7" creationId="{9C58DB6D-3B57-D084-5F7B-737F30A940AB}"/>
          </ac:spMkLst>
        </pc:spChg>
        <pc:spChg chg="mod">
          <ac:chgData name="Nicole Miller-Struttmann" userId="033cc765-ca50-4473-8448-fb7fb03c9eb0" providerId="ADAL" clId="{F04DE0C2-33E2-454F-A7C3-0CF59431A76C}" dt="2022-10-26T20:12:09.721" v="277" actId="403"/>
          <ac:spMkLst>
            <pc:docMk/>
            <pc:sldMk cId="0" sldId="277"/>
            <ac:spMk id="383" creationId="{00000000-0000-0000-0000-000000000000}"/>
          </ac:spMkLst>
        </pc:spChg>
        <pc:spChg chg="mod">
          <ac:chgData name="Nicole Miller-Struttmann" userId="033cc765-ca50-4473-8448-fb7fb03c9eb0" providerId="ADAL" clId="{F04DE0C2-33E2-454F-A7C3-0CF59431A76C}" dt="2022-10-26T20:14:09.564" v="298" actId="1076"/>
          <ac:spMkLst>
            <pc:docMk/>
            <pc:sldMk cId="0" sldId="277"/>
            <ac:spMk id="387" creationId="{00000000-0000-0000-0000-000000000000}"/>
          </ac:spMkLst>
        </pc:spChg>
        <pc:picChg chg="del">
          <ac:chgData name="Nicole Miller-Struttmann" userId="033cc765-ca50-4473-8448-fb7fb03c9eb0" providerId="ADAL" clId="{F04DE0C2-33E2-454F-A7C3-0CF59431A76C}" dt="2022-10-26T20:07:08.804" v="183" actId="478"/>
          <ac:picMkLst>
            <pc:docMk/>
            <pc:sldMk cId="0" sldId="277"/>
            <ac:picMk id="381" creationId="{00000000-0000-0000-0000-000000000000}"/>
          </ac:picMkLst>
        </pc:picChg>
        <pc:picChg chg="add del mod">
          <ac:chgData name="Nicole Miller-Struttmann" userId="033cc765-ca50-4473-8448-fb7fb03c9eb0" providerId="ADAL" clId="{F04DE0C2-33E2-454F-A7C3-0CF59431A76C}" dt="2022-10-26T20:08:24.949" v="189" actId="478"/>
          <ac:picMkLst>
            <pc:docMk/>
            <pc:sldMk cId="0" sldId="277"/>
            <ac:picMk id="2050" creationId="{015E3830-49E9-2A1E-445C-228A50124D98}"/>
          </ac:picMkLst>
        </pc:picChg>
        <pc:picChg chg="add del">
          <ac:chgData name="Nicole Miller-Struttmann" userId="033cc765-ca50-4473-8448-fb7fb03c9eb0" providerId="ADAL" clId="{F04DE0C2-33E2-454F-A7C3-0CF59431A76C}" dt="2022-10-26T20:08:40.465" v="191" actId="478"/>
          <ac:picMkLst>
            <pc:docMk/>
            <pc:sldMk cId="0" sldId="277"/>
            <ac:picMk id="2052" creationId="{B67578A7-DA20-12EA-7C63-2897C061D0A9}"/>
          </ac:picMkLst>
        </pc:picChg>
        <pc:picChg chg="add mod">
          <ac:chgData name="Nicole Miller-Struttmann" userId="033cc765-ca50-4473-8448-fb7fb03c9eb0" providerId="ADAL" clId="{F04DE0C2-33E2-454F-A7C3-0CF59431A76C}" dt="2022-10-26T20:13:07.491" v="290" actId="732"/>
          <ac:picMkLst>
            <pc:docMk/>
            <pc:sldMk cId="0" sldId="277"/>
            <ac:picMk id="2054" creationId="{52E4E7CB-1181-3325-D8AE-7238C163421A}"/>
          </ac:picMkLst>
        </pc:picChg>
        <pc:cxnChg chg="del">
          <ac:chgData name="Nicole Miller-Struttmann" userId="033cc765-ca50-4473-8448-fb7fb03c9eb0" providerId="ADAL" clId="{F04DE0C2-33E2-454F-A7C3-0CF59431A76C}" dt="2022-10-26T20:04:07.930" v="57" actId="21"/>
          <ac:cxnSpMkLst>
            <pc:docMk/>
            <pc:sldMk cId="0" sldId="277"/>
            <ac:cxnSpMk id="5" creationId="{F5038531-2EA3-9EE1-836D-3B9B1FDAD123}"/>
          </ac:cxnSpMkLst>
        </pc:cxnChg>
        <pc:cxnChg chg="mod">
          <ac:chgData name="Nicole Miller-Struttmann" userId="033cc765-ca50-4473-8448-fb7fb03c9eb0" providerId="ADAL" clId="{F04DE0C2-33E2-454F-A7C3-0CF59431A76C}" dt="2022-10-26T20:09:07.760" v="199" actId="14100"/>
          <ac:cxnSpMkLst>
            <pc:docMk/>
            <pc:sldMk cId="0" sldId="277"/>
            <ac:cxnSpMk id="382" creationId="{00000000-0000-0000-0000-000000000000}"/>
          </ac:cxnSpMkLst>
        </pc:cxnChg>
        <pc:cxnChg chg="mod">
          <ac:chgData name="Nicole Miller-Struttmann" userId="033cc765-ca50-4473-8448-fb7fb03c9eb0" providerId="ADAL" clId="{F04DE0C2-33E2-454F-A7C3-0CF59431A76C}" dt="2022-10-26T20:13:55.414" v="297" actId="208"/>
          <ac:cxnSpMkLst>
            <pc:docMk/>
            <pc:sldMk cId="0" sldId="277"/>
            <ac:cxnSpMk id="386" creationId="{00000000-0000-0000-0000-000000000000}"/>
          </ac:cxnSpMkLst>
        </pc:cxnChg>
      </pc:sldChg>
      <pc:sldChg chg="delSp modSp mod">
        <pc:chgData name="Nicole Miller-Struttmann" userId="033cc765-ca50-4473-8448-fb7fb03c9eb0" providerId="ADAL" clId="{F04DE0C2-33E2-454F-A7C3-0CF59431A76C}" dt="2022-10-27T15:07:29.381" v="930" actId="478"/>
        <pc:sldMkLst>
          <pc:docMk/>
          <pc:sldMk cId="1353135671" sldId="368"/>
        </pc:sldMkLst>
        <pc:spChg chg="del">
          <ac:chgData name="Nicole Miller-Struttmann" userId="033cc765-ca50-4473-8448-fb7fb03c9eb0" providerId="ADAL" clId="{F04DE0C2-33E2-454F-A7C3-0CF59431A76C}" dt="2022-10-27T15:07:29.381" v="930" actId="478"/>
          <ac:spMkLst>
            <pc:docMk/>
            <pc:sldMk cId="1353135671" sldId="368"/>
            <ac:spMk id="419" creationId="{00000000-0000-0000-0000-000000000000}"/>
          </ac:spMkLst>
        </pc:spChg>
        <pc:graphicFrameChg chg="modGraphic">
          <ac:chgData name="Nicole Miller-Struttmann" userId="033cc765-ca50-4473-8448-fb7fb03c9eb0" providerId="ADAL" clId="{F04DE0C2-33E2-454F-A7C3-0CF59431A76C}" dt="2022-10-27T15:07:26.433" v="929" actId="20577"/>
          <ac:graphicFrameMkLst>
            <pc:docMk/>
            <pc:sldMk cId="1353135671" sldId="368"/>
            <ac:graphicFrameMk id="416" creationId="{00000000-0000-0000-0000-000000000000}"/>
          </ac:graphicFrameMkLst>
        </pc:graphicFrameChg>
      </pc:sldChg>
      <pc:sldChg chg="addSp delSp modSp mod">
        <pc:chgData name="Nicole Miller-Struttmann" userId="033cc765-ca50-4473-8448-fb7fb03c9eb0" providerId="ADAL" clId="{F04DE0C2-33E2-454F-A7C3-0CF59431A76C}" dt="2022-10-27T13:56:13.101" v="917" actId="1036"/>
        <pc:sldMkLst>
          <pc:docMk/>
          <pc:sldMk cId="1387056389" sldId="370"/>
        </pc:sldMkLst>
        <pc:spChg chg="add mod">
          <ac:chgData name="Nicole Miller-Struttmann" userId="033cc765-ca50-4473-8448-fb7fb03c9eb0" providerId="ADAL" clId="{F04DE0C2-33E2-454F-A7C3-0CF59431A76C}" dt="2022-10-26T20:28:14.684" v="444" actId="1076"/>
          <ac:spMkLst>
            <pc:docMk/>
            <pc:sldMk cId="1387056389" sldId="370"/>
            <ac:spMk id="7" creationId="{870291E9-BB0C-E8CD-61D4-B49B0235228D}"/>
          </ac:spMkLst>
        </pc:spChg>
        <pc:spChg chg="add mod">
          <ac:chgData name="Nicole Miller-Struttmann" userId="033cc765-ca50-4473-8448-fb7fb03c9eb0" providerId="ADAL" clId="{F04DE0C2-33E2-454F-A7C3-0CF59431A76C}" dt="2022-10-26T20:28:07.690" v="443" actId="1037"/>
          <ac:spMkLst>
            <pc:docMk/>
            <pc:sldMk cId="1387056389" sldId="370"/>
            <ac:spMk id="8" creationId="{31079DE1-4F96-6704-5AE1-B376D68A42ED}"/>
          </ac:spMkLst>
        </pc:spChg>
        <pc:spChg chg="mod">
          <ac:chgData name="Nicole Miller-Struttmann" userId="033cc765-ca50-4473-8448-fb7fb03c9eb0" providerId="ADAL" clId="{F04DE0C2-33E2-454F-A7C3-0CF59431A76C}" dt="2022-10-26T20:27:29.698" v="423" actId="1076"/>
          <ac:spMkLst>
            <pc:docMk/>
            <pc:sldMk cId="1387056389" sldId="370"/>
            <ac:spMk id="400" creationId="{00000000-0000-0000-0000-000000000000}"/>
          </ac:spMkLst>
        </pc:spChg>
        <pc:spChg chg="mod">
          <ac:chgData name="Nicole Miller-Struttmann" userId="033cc765-ca50-4473-8448-fb7fb03c9eb0" providerId="ADAL" clId="{F04DE0C2-33E2-454F-A7C3-0CF59431A76C}" dt="2022-10-27T13:56:11.420" v="915" actId="20577"/>
          <ac:spMkLst>
            <pc:docMk/>
            <pc:sldMk cId="1387056389" sldId="370"/>
            <ac:spMk id="405" creationId="{00000000-0000-0000-0000-000000000000}"/>
          </ac:spMkLst>
        </pc:spChg>
        <pc:spChg chg="del">
          <ac:chgData name="Nicole Miller-Struttmann" userId="033cc765-ca50-4473-8448-fb7fb03c9eb0" providerId="ADAL" clId="{F04DE0C2-33E2-454F-A7C3-0CF59431A76C}" dt="2022-10-26T20:24:48.738" v="386" actId="478"/>
          <ac:spMkLst>
            <pc:docMk/>
            <pc:sldMk cId="1387056389" sldId="370"/>
            <ac:spMk id="408" creationId="{00000000-0000-0000-0000-000000000000}"/>
          </ac:spMkLst>
        </pc:spChg>
        <pc:picChg chg="del">
          <ac:chgData name="Nicole Miller-Struttmann" userId="033cc765-ca50-4473-8448-fb7fb03c9eb0" providerId="ADAL" clId="{F04DE0C2-33E2-454F-A7C3-0CF59431A76C}" dt="2022-10-26T20:22:48.514" v="353" actId="478"/>
          <ac:picMkLst>
            <pc:docMk/>
            <pc:sldMk cId="1387056389" sldId="370"/>
            <ac:picMk id="396" creationId="{00000000-0000-0000-0000-000000000000}"/>
          </ac:picMkLst>
        </pc:picChg>
        <pc:picChg chg="add mod">
          <ac:chgData name="Nicole Miller-Struttmann" userId="033cc765-ca50-4473-8448-fb7fb03c9eb0" providerId="ADAL" clId="{F04DE0C2-33E2-454F-A7C3-0CF59431A76C}" dt="2022-10-27T13:56:13.101" v="917" actId="1036"/>
          <ac:picMkLst>
            <pc:docMk/>
            <pc:sldMk cId="1387056389" sldId="370"/>
            <ac:picMk id="4098" creationId="{B02FB17A-A01B-0E80-2568-EA3C3C165212}"/>
          </ac:picMkLst>
        </pc:picChg>
        <pc:cxnChg chg="add mod">
          <ac:chgData name="Nicole Miller-Struttmann" userId="033cc765-ca50-4473-8448-fb7fb03c9eb0" providerId="ADAL" clId="{F04DE0C2-33E2-454F-A7C3-0CF59431A76C}" dt="2022-10-26T20:23:37.564" v="366" actId="208"/>
          <ac:cxnSpMkLst>
            <pc:docMk/>
            <pc:sldMk cId="1387056389" sldId="370"/>
            <ac:cxnSpMk id="3" creationId="{3D15EFA1-611D-2BF2-9B12-0003BBC1912A}"/>
          </ac:cxnSpMkLst>
        </pc:cxnChg>
        <pc:cxnChg chg="mod">
          <ac:chgData name="Nicole Miller-Struttmann" userId="033cc765-ca50-4473-8448-fb7fb03c9eb0" providerId="ADAL" clId="{F04DE0C2-33E2-454F-A7C3-0CF59431A76C}" dt="2022-10-26T20:27:25.887" v="422" actId="14100"/>
          <ac:cxnSpMkLst>
            <pc:docMk/>
            <pc:sldMk cId="1387056389" sldId="370"/>
            <ac:cxnSpMk id="399" creationId="{00000000-0000-0000-0000-000000000000}"/>
          </ac:cxnSpMkLst>
        </pc:cxnChg>
        <pc:cxnChg chg="mod">
          <ac:chgData name="Nicole Miller-Struttmann" userId="033cc765-ca50-4473-8448-fb7fb03c9eb0" providerId="ADAL" clId="{F04DE0C2-33E2-454F-A7C3-0CF59431A76C}" dt="2022-10-26T20:23:37.564" v="366" actId="208"/>
          <ac:cxnSpMkLst>
            <pc:docMk/>
            <pc:sldMk cId="1387056389" sldId="370"/>
            <ac:cxnSpMk id="406" creationId="{00000000-0000-0000-0000-000000000000}"/>
          </ac:cxnSpMkLst>
        </pc:cxnChg>
        <pc:cxnChg chg="del">
          <ac:chgData name="Nicole Miller-Struttmann" userId="033cc765-ca50-4473-8448-fb7fb03c9eb0" providerId="ADAL" clId="{F04DE0C2-33E2-454F-A7C3-0CF59431A76C}" dt="2022-10-26T20:24:47.329" v="385" actId="478"/>
          <ac:cxnSpMkLst>
            <pc:docMk/>
            <pc:sldMk cId="1387056389" sldId="370"/>
            <ac:cxnSpMk id="407" creationId="{00000000-0000-0000-0000-000000000000}"/>
          </ac:cxnSpMkLst>
        </pc:cxnChg>
      </pc:sldChg>
      <pc:sldChg chg="addSp delSp modSp mod">
        <pc:chgData name="Nicole Miller-Struttmann" userId="033cc765-ca50-4473-8448-fb7fb03c9eb0" providerId="ADAL" clId="{F04DE0C2-33E2-454F-A7C3-0CF59431A76C}" dt="2022-10-26T20:26:23.883" v="412" actId="1035"/>
        <pc:sldMkLst>
          <pc:docMk/>
          <pc:sldMk cId="423457474" sldId="371"/>
        </pc:sldMkLst>
        <pc:spChg chg="add mod">
          <ac:chgData name="Nicole Miller-Struttmann" userId="033cc765-ca50-4473-8448-fb7fb03c9eb0" providerId="ADAL" clId="{F04DE0C2-33E2-454F-A7C3-0CF59431A76C}" dt="2022-10-26T20:19:12.375" v="345" actId="1037"/>
          <ac:spMkLst>
            <pc:docMk/>
            <pc:sldMk cId="423457474" sldId="371"/>
            <ac:spMk id="6" creationId="{B5283411-298C-C45E-58DB-A0DF35D8BCB9}"/>
          </ac:spMkLst>
        </pc:spChg>
        <pc:spChg chg="add del mod">
          <ac:chgData name="Nicole Miller-Struttmann" userId="033cc765-ca50-4473-8448-fb7fb03c9eb0" providerId="ADAL" clId="{F04DE0C2-33E2-454F-A7C3-0CF59431A76C}" dt="2022-10-26T20:25:25.753" v="390" actId="21"/>
          <ac:spMkLst>
            <pc:docMk/>
            <pc:sldMk cId="423457474" sldId="371"/>
            <ac:spMk id="7" creationId="{49DBE0D9-4F4B-9679-7A5E-25526CE0033E}"/>
          </ac:spMkLst>
        </pc:spChg>
        <pc:spChg chg="add mod">
          <ac:chgData name="Nicole Miller-Struttmann" userId="033cc765-ca50-4473-8448-fb7fb03c9eb0" providerId="ADAL" clId="{F04DE0C2-33E2-454F-A7C3-0CF59431A76C}" dt="2022-10-26T20:26:23.883" v="412" actId="1035"/>
          <ac:spMkLst>
            <pc:docMk/>
            <pc:sldMk cId="423457474" sldId="371"/>
            <ac:spMk id="9" creationId="{655B7F54-68B9-CA0A-B277-025D063CA226}"/>
          </ac:spMkLst>
        </pc:spChg>
        <pc:spChg chg="mod">
          <ac:chgData name="Nicole Miller-Struttmann" userId="033cc765-ca50-4473-8448-fb7fb03c9eb0" providerId="ADAL" clId="{F04DE0C2-33E2-454F-A7C3-0CF59431A76C}" dt="2022-10-26T20:18:36.039" v="318" actId="1076"/>
          <ac:spMkLst>
            <pc:docMk/>
            <pc:sldMk cId="423457474" sldId="371"/>
            <ac:spMk id="402" creationId="{00000000-0000-0000-0000-000000000000}"/>
          </ac:spMkLst>
        </pc:spChg>
        <pc:spChg chg="mod">
          <ac:chgData name="Nicole Miller-Struttmann" userId="033cc765-ca50-4473-8448-fb7fb03c9eb0" providerId="ADAL" clId="{F04DE0C2-33E2-454F-A7C3-0CF59431A76C}" dt="2022-10-26T20:20:13.104" v="351" actId="1038"/>
          <ac:spMkLst>
            <pc:docMk/>
            <pc:sldMk cId="423457474" sldId="371"/>
            <ac:spMk id="404" creationId="{00000000-0000-0000-0000-000000000000}"/>
          </ac:spMkLst>
        </pc:spChg>
        <pc:picChg chg="del">
          <ac:chgData name="Nicole Miller-Struttmann" userId="033cc765-ca50-4473-8448-fb7fb03c9eb0" providerId="ADAL" clId="{F04DE0C2-33E2-454F-A7C3-0CF59431A76C}" dt="2022-10-26T20:17:50.408" v="302" actId="478"/>
          <ac:picMkLst>
            <pc:docMk/>
            <pc:sldMk cId="423457474" sldId="371"/>
            <ac:picMk id="3" creationId="{73FF4616-E8D8-5B4D-EFF1-0A21342022B9}"/>
          </ac:picMkLst>
        </pc:picChg>
        <pc:picChg chg="add mod">
          <ac:chgData name="Nicole Miller-Struttmann" userId="033cc765-ca50-4473-8448-fb7fb03c9eb0" providerId="ADAL" clId="{F04DE0C2-33E2-454F-A7C3-0CF59431A76C}" dt="2022-10-26T20:17:48.330" v="301" actId="167"/>
          <ac:picMkLst>
            <pc:docMk/>
            <pc:sldMk cId="423457474" sldId="371"/>
            <ac:picMk id="3074" creationId="{95D56C92-F1B0-7A38-179B-78722BF6F8E5}"/>
          </ac:picMkLst>
        </pc:picChg>
        <pc:cxnChg chg="add mod">
          <ac:chgData name="Nicole Miller-Struttmann" userId="033cc765-ca50-4473-8448-fb7fb03c9eb0" providerId="ADAL" clId="{F04DE0C2-33E2-454F-A7C3-0CF59431A76C}" dt="2022-10-26T20:25:59.933" v="404" actId="208"/>
          <ac:cxnSpMkLst>
            <pc:docMk/>
            <pc:sldMk cId="423457474" sldId="371"/>
            <ac:cxnSpMk id="8" creationId="{BBEFF3D1-3344-8762-783D-053A87287EDB}"/>
          </ac:cxnSpMkLst>
        </pc:cxnChg>
        <pc:cxnChg chg="add mod">
          <ac:chgData name="Nicole Miller-Struttmann" userId="033cc765-ca50-4473-8448-fb7fb03c9eb0" providerId="ADAL" clId="{F04DE0C2-33E2-454F-A7C3-0CF59431A76C}" dt="2022-10-26T20:26:19.980" v="408" actId="1076"/>
          <ac:cxnSpMkLst>
            <pc:docMk/>
            <pc:sldMk cId="423457474" sldId="371"/>
            <ac:cxnSpMk id="11" creationId="{56C4A678-EE30-FB39-FECF-77CED478963F}"/>
          </ac:cxnSpMkLst>
        </pc:cxnChg>
        <pc:cxnChg chg="mod">
          <ac:chgData name="Nicole Miller-Struttmann" userId="033cc765-ca50-4473-8448-fb7fb03c9eb0" providerId="ADAL" clId="{F04DE0C2-33E2-454F-A7C3-0CF59431A76C}" dt="2022-10-26T20:18:42.406" v="319" actId="208"/>
          <ac:cxnSpMkLst>
            <pc:docMk/>
            <pc:sldMk cId="423457474" sldId="371"/>
            <ac:cxnSpMk id="397" creationId="{00000000-0000-0000-0000-000000000000}"/>
          </ac:cxnSpMkLst>
        </pc:cxnChg>
        <pc:cxnChg chg="mod">
          <ac:chgData name="Nicole Miller-Struttmann" userId="033cc765-ca50-4473-8448-fb7fb03c9eb0" providerId="ADAL" clId="{F04DE0C2-33E2-454F-A7C3-0CF59431A76C}" dt="2022-10-26T20:18:15.055" v="311" actId="1038"/>
          <ac:cxnSpMkLst>
            <pc:docMk/>
            <pc:sldMk cId="423457474" sldId="371"/>
            <ac:cxnSpMk id="401" creationId="{00000000-0000-0000-0000-000000000000}"/>
          </ac:cxnSpMkLst>
        </pc:cxnChg>
      </pc:sldChg>
    </pc:docChg>
  </pc:docChgLst>
  <pc:docChgLst>
    <pc:chgData name="Nicole Miller-Struttmann" userId="S::nicolem42@webster.edu::033cc765-ca50-4473-8448-fb7fb03c9eb0" providerId="AD" clId="Web-{BA5E3E29-3AE2-016B-C743-45854A34B1B3}"/>
    <pc:docChg chg="modSld">
      <pc:chgData name="Nicole Miller-Struttmann" userId="S::nicolem42@webster.edu::033cc765-ca50-4473-8448-fb7fb03c9eb0" providerId="AD" clId="Web-{BA5E3E29-3AE2-016B-C743-45854A34B1B3}" dt="2022-07-20T15:36:02.743" v="4"/>
      <pc:docMkLst>
        <pc:docMk/>
      </pc:docMkLst>
      <pc:sldChg chg="mod modShow">
        <pc:chgData name="Nicole Miller-Struttmann" userId="S::nicolem42@webster.edu::033cc765-ca50-4473-8448-fb7fb03c9eb0" providerId="AD" clId="Web-{BA5E3E29-3AE2-016B-C743-45854A34B1B3}" dt="2022-07-20T15:36:02.743" v="4"/>
        <pc:sldMkLst>
          <pc:docMk/>
          <pc:sldMk cId="0" sldId="257"/>
        </pc:sldMkLst>
      </pc:sldChg>
      <pc:sldChg chg="mod modShow">
        <pc:chgData name="Nicole Miller-Struttmann" userId="S::nicolem42@webster.edu::033cc765-ca50-4473-8448-fb7fb03c9eb0" providerId="AD" clId="Web-{BA5E3E29-3AE2-016B-C743-45854A34B1B3}" dt="2022-07-20T15:36:02.087" v="0"/>
        <pc:sldMkLst>
          <pc:docMk/>
          <pc:sldMk cId="0" sldId="258"/>
        </pc:sldMkLst>
      </pc:sldChg>
      <pc:sldChg chg="mod modShow">
        <pc:chgData name="Nicole Miller-Struttmann" userId="S::nicolem42@webster.edu::033cc765-ca50-4473-8448-fb7fb03c9eb0" providerId="AD" clId="Web-{BA5E3E29-3AE2-016B-C743-45854A34B1B3}" dt="2022-07-20T15:36:02.493" v="1"/>
        <pc:sldMkLst>
          <pc:docMk/>
          <pc:sldMk cId="0" sldId="259"/>
        </pc:sldMkLst>
      </pc:sldChg>
      <pc:sldChg chg="mod modShow">
        <pc:chgData name="Nicole Miller-Struttmann" userId="S::nicolem42@webster.edu::033cc765-ca50-4473-8448-fb7fb03c9eb0" providerId="AD" clId="Web-{BA5E3E29-3AE2-016B-C743-45854A34B1B3}" dt="2022-07-20T15:36:02.634" v="2"/>
        <pc:sldMkLst>
          <pc:docMk/>
          <pc:sldMk cId="0" sldId="260"/>
        </pc:sldMkLst>
      </pc:sldChg>
      <pc:sldChg chg="mod modShow">
        <pc:chgData name="Nicole Miller-Struttmann" userId="S::nicolem42@webster.edu::033cc765-ca50-4473-8448-fb7fb03c9eb0" providerId="AD" clId="Web-{BA5E3E29-3AE2-016B-C743-45854A34B1B3}" dt="2022-07-20T15:36:02.696" v="3"/>
        <pc:sldMkLst>
          <pc:docMk/>
          <pc:sldMk cId="0" sldId="261"/>
        </pc:sldMkLst>
      </pc:sldChg>
    </pc:docChg>
  </pc:docChgLst>
  <pc:docChgLst>
    <pc:chgData name="Nicole Miller-Struttmann" userId="033cc765-ca50-4473-8448-fb7fb03c9eb0" providerId="ADAL" clId="{D1D01A13-F756-4141-AD8B-0639A744996C}"/>
    <pc:docChg chg="modSld">
      <pc:chgData name="Nicole Miller-Struttmann" userId="033cc765-ca50-4473-8448-fb7fb03c9eb0" providerId="ADAL" clId="{D1D01A13-F756-4141-AD8B-0639A744996C}" dt="2022-06-29T21:04:57.568" v="5" actId="20577"/>
      <pc:docMkLst>
        <pc:docMk/>
      </pc:docMkLst>
      <pc:sldChg chg="modSp mod">
        <pc:chgData name="Nicole Miller-Struttmann" userId="033cc765-ca50-4473-8448-fb7fb03c9eb0" providerId="ADAL" clId="{D1D01A13-F756-4141-AD8B-0639A744996C}" dt="2022-06-29T21:04:32.212" v="0" actId="20577"/>
        <pc:sldMkLst>
          <pc:docMk/>
          <pc:sldMk cId="0" sldId="282"/>
        </pc:sldMkLst>
        <pc:spChg chg="mod">
          <ac:chgData name="Nicole Miller-Struttmann" userId="033cc765-ca50-4473-8448-fb7fb03c9eb0" providerId="ADAL" clId="{D1D01A13-F756-4141-AD8B-0639A744996C}" dt="2022-06-29T21:04:32.212" v="0" actId="20577"/>
          <ac:spMkLst>
            <pc:docMk/>
            <pc:sldMk cId="0" sldId="282"/>
            <ac:spMk id="440" creationId="{00000000-0000-0000-0000-000000000000}"/>
          </ac:spMkLst>
        </pc:spChg>
      </pc:sldChg>
      <pc:sldChg chg="modSp mod">
        <pc:chgData name="Nicole Miller-Struttmann" userId="033cc765-ca50-4473-8448-fb7fb03c9eb0" providerId="ADAL" clId="{D1D01A13-F756-4141-AD8B-0639A744996C}" dt="2022-06-29T21:04:37.704" v="1" actId="20577"/>
        <pc:sldMkLst>
          <pc:docMk/>
          <pc:sldMk cId="0" sldId="284"/>
        </pc:sldMkLst>
        <pc:spChg chg="mod">
          <ac:chgData name="Nicole Miller-Struttmann" userId="033cc765-ca50-4473-8448-fb7fb03c9eb0" providerId="ADAL" clId="{D1D01A13-F756-4141-AD8B-0639A744996C}" dt="2022-06-29T21:04:37.704" v="1" actId="20577"/>
          <ac:spMkLst>
            <pc:docMk/>
            <pc:sldMk cId="0" sldId="284"/>
            <ac:spMk id="455" creationId="{00000000-0000-0000-0000-000000000000}"/>
          </ac:spMkLst>
        </pc:spChg>
      </pc:sldChg>
      <pc:sldChg chg="modSp mod">
        <pc:chgData name="Nicole Miller-Struttmann" userId="033cc765-ca50-4473-8448-fb7fb03c9eb0" providerId="ADAL" clId="{D1D01A13-F756-4141-AD8B-0639A744996C}" dt="2022-06-29T21:04:41.756" v="2" actId="20577"/>
        <pc:sldMkLst>
          <pc:docMk/>
          <pc:sldMk cId="0" sldId="286"/>
        </pc:sldMkLst>
        <pc:spChg chg="mod">
          <ac:chgData name="Nicole Miller-Struttmann" userId="033cc765-ca50-4473-8448-fb7fb03c9eb0" providerId="ADAL" clId="{D1D01A13-F756-4141-AD8B-0639A744996C}" dt="2022-06-29T21:04:41.756" v="2" actId="20577"/>
          <ac:spMkLst>
            <pc:docMk/>
            <pc:sldMk cId="0" sldId="286"/>
            <ac:spMk id="470" creationId="{00000000-0000-0000-0000-000000000000}"/>
          </ac:spMkLst>
        </pc:spChg>
      </pc:sldChg>
      <pc:sldChg chg="modSp mod">
        <pc:chgData name="Nicole Miller-Struttmann" userId="033cc765-ca50-4473-8448-fb7fb03c9eb0" providerId="ADAL" clId="{D1D01A13-F756-4141-AD8B-0639A744996C}" dt="2022-06-29T21:04:47.205" v="3" actId="20577"/>
        <pc:sldMkLst>
          <pc:docMk/>
          <pc:sldMk cId="0" sldId="288"/>
        </pc:sldMkLst>
        <pc:spChg chg="mod">
          <ac:chgData name="Nicole Miller-Struttmann" userId="033cc765-ca50-4473-8448-fb7fb03c9eb0" providerId="ADAL" clId="{D1D01A13-F756-4141-AD8B-0639A744996C}" dt="2022-06-29T21:04:47.205" v="3" actId="20577"/>
          <ac:spMkLst>
            <pc:docMk/>
            <pc:sldMk cId="0" sldId="288"/>
            <ac:spMk id="485" creationId="{00000000-0000-0000-0000-000000000000}"/>
          </ac:spMkLst>
        </pc:spChg>
      </pc:sldChg>
      <pc:sldChg chg="modSp mod">
        <pc:chgData name="Nicole Miller-Struttmann" userId="033cc765-ca50-4473-8448-fb7fb03c9eb0" providerId="ADAL" clId="{D1D01A13-F756-4141-AD8B-0639A744996C}" dt="2022-06-29T21:04:51.772" v="4" actId="20577"/>
        <pc:sldMkLst>
          <pc:docMk/>
          <pc:sldMk cId="0" sldId="290"/>
        </pc:sldMkLst>
        <pc:spChg chg="mod">
          <ac:chgData name="Nicole Miller-Struttmann" userId="033cc765-ca50-4473-8448-fb7fb03c9eb0" providerId="ADAL" clId="{D1D01A13-F756-4141-AD8B-0639A744996C}" dt="2022-06-29T21:04:51.772" v="4" actId="20577"/>
          <ac:spMkLst>
            <pc:docMk/>
            <pc:sldMk cId="0" sldId="290"/>
            <ac:spMk id="500" creationId="{00000000-0000-0000-0000-000000000000}"/>
          </ac:spMkLst>
        </pc:spChg>
      </pc:sldChg>
      <pc:sldChg chg="modSp mod">
        <pc:chgData name="Nicole Miller-Struttmann" userId="033cc765-ca50-4473-8448-fb7fb03c9eb0" providerId="ADAL" clId="{D1D01A13-F756-4141-AD8B-0639A744996C}" dt="2022-06-29T21:04:57.568" v="5" actId="20577"/>
        <pc:sldMkLst>
          <pc:docMk/>
          <pc:sldMk cId="0" sldId="292"/>
        </pc:sldMkLst>
        <pc:spChg chg="mod">
          <ac:chgData name="Nicole Miller-Struttmann" userId="033cc765-ca50-4473-8448-fb7fb03c9eb0" providerId="ADAL" clId="{D1D01A13-F756-4141-AD8B-0639A744996C}" dt="2022-06-29T21:04:57.568" v="5" actId="20577"/>
          <ac:spMkLst>
            <pc:docMk/>
            <pc:sldMk cId="0" sldId="292"/>
            <ac:spMk id="515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6C5503B4-A68E-5A8F-4F3F-C1D0FB323713}"/>
    <pc:docChg chg="delSld">
      <pc:chgData name="Nicole Miller-Struttmann" userId="S::nicolem42@webster.edu::033cc765-ca50-4473-8448-fb7fb03c9eb0" providerId="AD" clId="Web-{6C5503B4-A68E-5A8F-4F3F-C1D0FB323713}" dt="2022-08-19T21:21:20.357" v="1"/>
      <pc:docMkLst>
        <pc:docMk/>
      </pc:docMkLst>
      <pc:sldChg chg="del">
        <pc:chgData name="Nicole Miller-Struttmann" userId="S::nicolem42@webster.edu::033cc765-ca50-4473-8448-fb7fb03c9eb0" providerId="AD" clId="Web-{6C5503B4-A68E-5A8F-4F3F-C1D0FB323713}" dt="2022-08-19T21:21:17.467" v="0"/>
        <pc:sldMkLst>
          <pc:docMk/>
          <pc:sldMk cId="0" sldId="257"/>
        </pc:sldMkLst>
      </pc:sldChg>
      <pc:sldChg chg="del">
        <pc:chgData name="Nicole Miller-Struttmann" userId="S::nicolem42@webster.edu::033cc765-ca50-4473-8448-fb7fb03c9eb0" providerId="AD" clId="Web-{6C5503B4-A68E-5A8F-4F3F-C1D0FB323713}" dt="2022-08-19T21:21:20.357" v="1"/>
        <pc:sldMkLst>
          <pc:docMk/>
          <pc:sldMk cId="0" sldId="258"/>
        </pc:sldMkLst>
      </pc:sldChg>
    </pc:docChg>
  </pc:docChgLst>
  <pc:docChgLst>
    <pc:chgData name="Nicole Miller-Struttmann" userId="S::nicolem42@webster.edu::033cc765-ca50-4473-8448-fb7fb03c9eb0" providerId="AD" clId="Web-{DF97D99E-E79A-5ACB-3F48-FF67F39C8B68}"/>
    <pc:docChg chg="modSld">
      <pc:chgData name="Nicole Miller-Struttmann" userId="S::nicolem42@webster.edu::033cc765-ca50-4473-8448-fb7fb03c9eb0" providerId="AD" clId="Web-{DF97D99E-E79A-5ACB-3F48-FF67F39C8B68}" dt="2022-03-09T17:50:02.961" v="1035"/>
      <pc:docMkLst>
        <pc:docMk/>
      </pc:docMkLst>
      <pc:sldChg chg="modNotes">
        <pc:chgData name="Nicole Miller-Struttmann" userId="S::nicolem42@webster.edu::033cc765-ca50-4473-8448-fb7fb03c9eb0" providerId="AD" clId="Web-{DF97D99E-E79A-5ACB-3F48-FF67F39C8B68}" dt="2022-03-09T17:50:02.961" v="1035"/>
        <pc:sldMkLst>
          <pc:docMk/>
          <pc:sldMk cId="0" sldId="256"/>
        </pc:sldMkLst>
      </pc:sldChg>
    </pc:docChg>
  </pc:docChgLst>
  <pc:docChgLst>
    <pc:chgData name="Nicole Miller-Struttmann" userId="S::nicolem42@webster.edu::033cc765-ca50-4473-8448-fb7fb03c9eb0" providerId="AD" clId="Web-{C54A1D69-E226-3F2D-7FBE-B17CBED60128}"/>
    <pc:docChg chg="addSld delSld modSld sldOrd">
      <pc:chgData name="Nicole Miller-Struttmann" userId="S::nicolem42@webster.edu::033cc765-ca50-4473-8448-fb7fb03c9eb0" providerId="AD" clId="Web-{C54A1D69-E226-3F2D-7FBE-B17CBED60128}" dt="2022-08-17T16:41:32.362" v="1666"/>
      <pc:docMkLst>
        <pc:docMk/>
      </pc:docMkLst>
      <pc:sldChg chg="modSp modNotes">
        <pc:chgData name="Nicole Miller-Struttmann" userId="S::nicolem42@webster.edu::033cc765-ca50-4473-8448-fb7fb03c9eb0" providerId="AD" clId="Web-{C54A1D69-E226-3F2D-7FBE-B17CBED60128}" dt="2022-08-17T16:40:08.471" v="1638" actId="20577"/>
        <pc:sldMkLst>
          <pc:docMk/>
          <pc:sldMk cId="0" sldId="256"/>
        </pc:sldMkLst>
        <pc:spChg chg="mod">
          <ac:chgData name="Nicole Miller-Struttmann" userId="S::nicolem42@webster.edu::033cc765-ca50-4473-8448-fb7fb03c9eb0" providerId="AD" clId="Web-{C54A1D69-E226-3F2D-7FBE-B17CBED60128}" dt="2022-08-17T16:40:08.471" v="1638" actId="20577"/>
          <ac:spMkLst>
            <pc:docMk/>
            <pc:sldMk cId="0" sldId="256"/>
            <ac:spMk id="92" creationId="{00000000-0000-0000-0000-000000000000}"/>
          </ac:spMkLst>
        </pc:spChg>
      </pc:sldChg>
      <pc:sldChg chg="addSp delSp modSp modNotes">
        <pc:chgData name="Nicole Miller-Struttmann" userId="S::nicolem42@webster.edu::033cc765-ca50-4473-8448-fb7fb03c9eb0" providerId="AD" clId="Web-{C54A1D69-E226-3F2D-7FBE-B17CBED60128}" dt="2022-08-17T15:27:56.618" v="1360"/>
        <pc:sldMkLst>
          <pc:docMk/>
          <pc:sldMk cId="0" sldId="274"/>
        </pc:sldMkLst>
        <pc:spChg chg="add del mod">
          <ac:chgData name="Nicole Miller-Struttmann" userId="S::nicolem42@webster.edu::033cc765-ca50-4473-8448-fb7fb03c9eb0" providerId="AD" clId="Web-{C54A1D69-E226-3F2D-7FBE-B17CBED60128}" dt="2022-08-17T15:19:12.056" v="1015"/>
          <ac:spMkLst>
            <pc:docMk/>
            <pc:sldMk cId="0" sldId="274"/>
            <ac:spMk id="3" creationId="{93A1F770-15AE-31ED-5822-A7A206319397}"/>
          </ac:spMkLst>
        </pc:spChg>
        <pc:spChg chg="del mod">
          <ac:chgData name="Nicole Miller-Struttmann" userId="S::nicolem42@webster.edu::033cc765-ca50-4473-8448-fb7fb03c9eb0" providerId="AD" clId="Web-{C54A1D69-E226-3F2D-7FBE-B17CBED60128}" dt="2022-08-17T15:19:08.181" v="1013"/>
          <ac:spMkLst>
            <pc:docMk/>
            <pc:sldMk cId="0" sldId="274"/>
            <ac:spMk id="335" creationId="{00000000-0000-0000-0000-000000000000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9:27.618" v="1033" actId="14100"/>
          <ac:spMkLst>
            <pc:docMk/>
            <pc:sldMk cId="0" sldId="274"/>
            <ac:spMk id="344" creationId="{00000000-0000-0000-0000-000000000000}"/>
          </ac:spMkLst>
        </pc:spChg>
        <pc:spChg chg="del mod">
          <ac:chgData name="Nicole Miller-Struttmann" userId="S::nicolem42@webster.edu::033cc765-ca50-4473-8448-fb7fb03c9eb0" providerId="AD" clId="Web-{C54A1D69-E226-3F2D-7FBE-B17CBED60128}" dt="2022-08-17T15:19:29.665" v="1034"/>
          <ac:spMkLst>
            <pc:docMk/>
            <pc:sldMk cId="0" sldId="274"/>
            <ac:spMk id="345" creationId="{00000000-0000-0000-0000-000000000000}"/>
          </ac:spMkLst>
        </pc:spChg>
      </pc:sldChg>
      <pc:sldChg chg="ord">
        <pc:chgData name="Nicole Miller-Struttmann" userId="S::nicolem42@webster.edu::033cc765-ca50-4473-8448-fb7fb03c9eb0" providerId="AD" clId="Web-{C54A1D69-E226-3F2D-7FBE-B17CBED60128}" dt="2022-08-17T15:32:38.727" v="1576"/>
        <pc:sldMkLst>
          <pc:docMk/>
          <pc:sldMk cId="0" sldId="278"/>
        </pc:sldMkLst>
      </pc:sldChg>
      <pc:sldChg chg="delSp modSp ord modNotes">
        <pc:chgData name="Nicole Miller-Struttmann" userId="S::nicolem42@webster.edu::033cc765-ca50-4473-8448-fb7fb03c9eb0" providerId="AD" clId="Web-{C54A1D69-E226-3F2D-7FBE-B17CBED60128}" dt="2022-08-17T15:41:04.398" v="1619"/>
        <pc:sldMkLst>
          <pc:docMk/>
          <pc:sldMk cId="0" sldId="279"/>
        </pc:sldMkLst>
        <pc:spChg chg="mod">
          <ac:chgData name="Nicole Miller-Struttmann" userId="S::nicolem42@webster.edu::033cc765-ca50-4473-8448-fb7fb03c9eb0" providerId="AD" clId="Web-{C54A1D69-E226-3F2D-7FBE-B17CBED60128}" dt="2022-08-17T15:24:26.352" v="1202" actId="20577"/>
          <ac:spMkLst>
            <pc:docMk/>
            <pc:sldMk cId="0" sldId="279"/>
            <ac:spMk id="418" creationId="{00000000-0000-0000-0000-000000000000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9:59.275" v="1045" actId="1076"/>
          <ac:spMkLst>
            <pc:docMk/>
            <pc:sldMk cId="0" sldId="279"/>
            <ac:spMk id="419" creationId="{00000000-0000-0000-0000-000000000000}"/>
          </ac:spMkLst>
        </pc:spChg>
        <pc:graphicFrameChg chg="del mod modGraphic">
          <ac:chgData name="Nicole Miller-Struttmann" userId="S::nicolem42@webster.edu::033cc765-ca50-4473-8448-fb7fb03c9eb0" providerId="AD" clId="Web-{C54A1D69-E226-3F2D-7FBE-B17CBED60128}" dt="2022-08-17T15:24:15.837" v="1200"/>
          <ac:graphicFrameMkLst>
            <pc:docMk/>
            <pc:sldMk cId="0" sldId="279"/>
            <ac:graphicFrameMk id="416" creationId="{00000000-0000-0000-0000-000000000000}"/>
          </ac:graphicFrameMkLst>
        </pc:graphicFrameChg>
      </pc:sldChg>
      <pc:sldChg chg="modNotes">
        <pc:chgData name="Nicole Miller-Struttmann" userId="S::nicolem42@webster.edu::033cc765-ca50-4473-8448-fb7fb03c9eb0" providerId="AD" clId="Web-{C54A1D69-E226-3F2D-7FBE-B17CBED60128}" dt="2022-08-17T15:11:32.728" v="834"/>
        <pc:sldMkLst>
          <pc:docMk/>
          <pc:sldMk cId="0" sldId="282"/>
        </pc:sldMkLst>
      </pc:sldChg>
      <pc:sldChg chg="modSp">
        <pc:chgData name="Nicole Miller-Struttmann" userId="S::nicolem42@webster.edu::033cc765-ca50-4473-8448-fb7fb03c9eb0" providerId="AD" clId="Web-{C54A1D69-E226-3F2D-7FBE-B17CBED60128}" dt="2022-08-17T15:09:53.338" v="753" actId="20577"/>
        <pc:sldMkLst>
          <pc:docMk/>
          <pc:sldMk cId="0" sldId="283"/>
        </pc:sldMkLst>
        <pc:spChg chg="mod">
          <ac:chgData name="Nicole Miller-Struttmann" userId="S::nicolem42@webster.edu::033cc765-ca50-4473-8448-fb7fb03c9eb0" providerId="AD" clId="Web-{C54A1D69-E226-3F2D-7FBE-B17CBED60128}" dt="2022-08-17T15:09:53.338" v="753" actId="20577"/>
          <ac:spMkLst>
            <pc:docMk/>
            <pc:sldMk cId="0" sldId="283"/>
            <ac:spMk id="448" creationId="{00000000-0000-0000-0000-000000000000}"/>
          </ac:spMkLst>
        </pc:spChg>
      </pc:sldChg>
      <pc:sldChg chg="del">
        <pc:chgData name="Nicole Miller-Struttmann" userId="S::nicolem42@webster.edu::033cc765-ca50-4473-8448-fb7fb03c9eb0" providerId="AD" clId="Web-{C54A1D69-E226-3F2D-7FBE-B17CBED60128}" dt="2022-08-17T14:46:26.637" v="63"/>
        <pc:sldMkLst>
          <pc:docMk/>
          <pc:sldMk cId="0" sldId="294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62"/>
        <pc:sldMkLst>
          <pc:docMk/>
          <pc:sldMk cId="0" sldId="295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61"/>
        <pc:sldMkLst>
          <pc:docMk/>
          <pc:sldMk cId="0" sldId="296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60"/>
        <pc:sldMkLst>
          <pc:docMk/>
          <pc:sldMk cId="0" sldId="297"/>
        </pc:sldMkLst>
      </pc:sldChg>
      <pc:sldChg chg="modNotes">
        <pc:chgData name="Nicole Miller-Struttmann" userId="S::nicolem42@webster.edu::033cc765-ca50-4473-8448-fb7fb03c9eb0" providerId="AD" clId="Web-{C54A1D69-E226-3F2D-7FBE-B17CBED60128}" dt="2022-08-17T15:12:37.338" v="913"/>
        <pc:sldMkLst>
          <pc:docMk/>
          <pc:sldMk cId="0" sldId="298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59"/>
        <pc:sldMkLst>
          <pc:docMk/>
          <pc:sldMk cId="0" sldId="299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58"/>
        <pc:sldMkLst>
          <pc:docMk/>
          <pc:sldMk cId="0" sldId="300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57"/>
        <pc:sldMkLst>
          <pc:docMk/>
          <pc:sldMk cId="0" sldId="301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56"/>
        <pc:sldMkLst>
          <pc:docMk/>
          <pc:sldMk cId="0" sldId="302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55"/>
        <pc:sldMkLst>
          <pc:docMk/>
          <pc:sldMk cId="0" sldId="303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54"/>
        <pc:sldMkLst>
          <pc:docMk/>
          <pc:sldMk cId="0" sldId="304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53"/>
        <pc:sldMkLst>
          <pc:docMk/>
          <pc:sldMk cId="0" sldId="305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52"/>
        <pc:sldMkLst>
          <pc:docMk/>
          <pc:sldMk cId="0" sldId="306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51"/>
        <pc:sldMkLst>
          <pc:docMk/>
          <pc:sldMk cId="0" sldId="307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50"/>
        <pc:sldMkLst>
          <pc:docMk/>
          <pc:sldMk cId="0" sldId="308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42"/>
        <pc:sldMkLst>
          <pc:docMk/>
          <pc:sldMk cId="0" sldId="309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41"/>
        <pc:sldMkLst>
          <pc:docMk/>
          <pc:sldMk cId="0" sldId="310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40"/>
        <pc:sldMkLst>
          <pc:docMk/>
          <pc:sldMk cId="0" sldId="311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39"/>
        <pc:sldMkLst>
          <pc:docMk/>
          <pc:sldMk cId="0" sldId="312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38"/>
        <pc:sldMkLst>
          <pc:docMk/>
          <pc:sldMk cId="0" sldId="313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37"/>
        <pc:sldMkLst>
          <pc:docMk/>
          <pc:sldMk cId="0" sldId="314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6"/>
        <pc:sldMkLst>
          <pc:docMk/>
          <pc:sldMk cId="0" sldId="315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5"/>
        <pc:sldMkLst>
          <pc:docMk/>
          <pc:sldMk cId="0" sldId="316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4"/>
        <pc:sldMkLst>
          <pc:docMk/>
          <pc:sldMk cId="0" sldId="317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3"/>
        <pc:sldMkLst>
          <pc:docMk/>
          <pc:sldMk cId="0" sldId="318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2"/>
        <pc:sldMkLst>
          <pc:docMk/>
          <pc:sldMk cId="0" sldId="319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5"/>
        <pc:sldMkLst>
          <pc:docMk/>
          <pc:sldMk cId="0" sldId="320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27" v="12"/>
        <pc:sldMkLst>
          <pc:docMk/>
          <pc:sldMk cId="0" sldId="321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27" v="11"/>
        <pc:sldMkLst>
          <pc:docMk/>
          <pc:sldMk cId="0" sldId="322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49"/>
        <pc:sldMkLst>
          <pc:docMk/>
          <pc:sldMk cId="3315055392" sldId="332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43"/>
        <pc:sldMkLst>
          <pc:docMk/>
          <pc:sldMk cId="3018354093" sldId="334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44"/>
        <pc:sldMkLst>
          <pc:docMk/>
          <pc:sldMk cId="2342303622" sldId="335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7"/>
        <pc:sldMkLst>
          <pc:docMk/>
          <pc:sldMk cId="481646900" sldId="337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45"/>
        <pc:sldMkLst>
          <pc:docMk/>
          <pc:sldMk cId="4293658319" sldId="338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6"/>
        <pc:sldMkLst>
          <pc:docMk/>
          <pc:sldMk cId="3308047081" sldId="339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2"/>
        <pc:sldMkLst>
          <pc:docMk/>
          <pc:sldMk cId="3725638145" sldId="340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21"/>
        <pc:sldMkLst>
          <pc:docMk/>
          <pc:sldMk cId="2752675597" sldId="341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4"/>
        <pc:sldMkLst>
          <pc:docMk/>
          <pc:sldMk cId="3632618552" sldId="342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3"/>
        <pc:sldMkLst>
          <pc:docMk/>
          <pc:sldMk cId="490368769" sldId="343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8"/>
        <pc:sldMkLst>
          <pc:docMk/>
          <pc:sldMk cId="3374479824" sldId="344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7"/>
        <pc:sldMkLst>
          <pc:docMk/>
          <pc:sldMk cId="2752553123" sldId="345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20"/>
        <pc:sldMkLst>
          <pc:docMk/>
          <pc:sldMk cId="2743534027" sldId="346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9"/>
        <pc:sldMkLst>
          <pc:docMk/>
          <pc:sldMk cId="1950082621" sldId="347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5:15:24.746" v="937"/>
        <pc:sldMkLst>
          <pc:docMk/>
          <pc:sldMk cId="2368883067" sldId="348"/>
        </pc:sldMkLst>
      </pc:sldChg>
      <pc:sldChg chg="addSp delSp modSp modNotes">
        <pc:chgData name="Nicole Miller-Struttmann" userId="S::nicolem42@webster.edu::033cc765-ca50-4473-8448-fb7fb03c9eb0" providerId="AD" clId="Web-{C54A1D69-E226-3F2D-7FBE-B17CBED60128}" dt="2022-08-17T16:40:35.737" v="1645" actId="20577"/>
        <pc:sldMkLst>
          <pc:docMk/>
          <pc:sldMk cId="628045409" sldId="349"/>
        </pc:sldMkLst>
        <pc:spChg chg="del mod">
          <ac:chgData name="Nicole Miller-Struttmann" userId="S::nicolem42@webster.edu::033cc765-ca50-4473-8448-fb7fb03c9eb0" providerId="AD" clId="Web-{C54A1D69-E226-3F2D-7FBE-B17CBED60128}" dt="2022-08-17T16:40:32.721" v="1642"/>
          <ac:spMkLst>
            <pc:docMk/>
            <pc:sldMk cId="628045409" sldId="349"/>
            <ac:spMk id="3" creationId="{4178973F-E27E-4856-B11A-B94A1A51B786}"/>
          </ac:spMkLst>
        </pc:spChg>
        <pc:spChg chg="del">
          <ac:chgData name="Nicole Miller-Struttmann" userId="S::nicolem42@webster.edu::033cc765-ca50-4473-8448-fb7fb03c9eb0" providerId="AD" clId="Web-{C54A1D69-E226-3F2D-7FBE-B17CBED60128}" dt="2022-08-17T15:12:53.103" v="919"/>
          <ac:spMkLst>
            <pc:docMk/>
            <pc:sldMk cId="628045409" sldId="349"/>
            <ac:spMk id="5" creationId="{6E1F6569-658C-498F-A875-CBF4EB1B509D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3:04.463" v="921" actId="1076"/>
          <ac:spMkLst>
            <pc:docMk/>
            <pc:sldMk cId="628045409" sldId="349"/>
            <ac:spMk id="6" creationId="{03FCA962-CC80-4A29-B6BC-35E11602C6E9}"/>
          </ac:spMkLst>
        </pc:spChg>
        <pc:spChg chg="add mod">
          <ac:chgData name="Nicole Miller-Struttmann" userId="S::nicolem42@webster.edu::033cc765-ca50-4473-8448-fb7fb03c9eb0" providerId="AD" clId="Web-{C54A1D69-E226-3F2D-7FBE-B17CBED60128}" dt="2022-08-17T16:40:35.737" v="1645" actId="20577"/>
          <ac:spMkLst>
            <pc:docMk/>
            <pc:sldMk cId="628045409" sldId="349"/>
            <ac:spMk id="7" creationId="{CA9F2BD0-638F-20B8-5E9A-9503A9CF9003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3:04.463" v="922" actId="1076"/>
          <ac:spMkLst>
            <pc:docMk/>
            <pc:sldMk cId="628045409" sldId="349"/>
            <ac:spMk id="11" creationId="{09ADE618-A0C4-44C4-8BEB-2423683BB90D}"/>
          </ac:spMkLst>
        </pc:spChg>
        <pc:picChg chg="mod">
          <ac:chgData name="Nicole Miller-Struttmann" userId="S::nicolem42@webster.edu::033cc765-ca50-4473-8448-fb7fb03c9eb0" providerId="AD" clId="Web-{C54A1D69-E226-3F2D-7FBE-B17CBED60128}" dt="2022-08-17T15:13:21.588" v="932" actId="1076"/>
          <ac:picMkLst>
            <pc:docMk/>
            <pc:sldMk cId="628045409" sldId="349"/>
            <ac:picMk id="2" creationId="{B4C68741-F369-4CCF-87D8-50F787994888}"/>
          </ac:picMkLst>
        </pc:picChg>
        <pc:picChg chg="mod">
          <ac:chgData name="Nicole Miller-Struttmann" userId="S::nicolem42@webster.edu::033cc765-ca50-4473-8448-fb7fb03c9eb0" providerId="AD" clId="Web-{C54A1D69-E226-3F2D-7FBE-B17CBED60128}" dt="2022-08-17T15:13:18.072" v="931" actId="1076"/>
          <ac:picMkLst>
            <pc:docMk/>
            <pc:sldMk cId="628045409" sldId="349"/>
            <ac:picMk id="4" creationId="{1A042DC3-2498-4656-964A-EFA224F93E20}"/>
          </ac:picMkLst>
        </pc:picChg>
      </pc:sldChg>
      <pc:sldChg chg="addSp delSp modSp">
        <pc:chgData name="Nicole Miller-Struttmann" userId="S::nicolem42@webster.edu::033cc765-ca50-4473-8448-fb7fb03c9eb0" providerId="AD" clId="Web-{C54A1D69-E226-3F2D-7FBE-B17CBED60128}" dt="2022-08-17T16:41:32.362" v="1666"/>
        <pc:sldMkLst>
          <pc:docMk/>
          <pc:sldMk cId="71538232" sldId="350"/>
        </pc:sldMkLst>
        <pc:spChg chg="mod">
          <ac:chgData name="Nicole Miller-Struttmann" userId="S::nicolem42@webster.edu::033cc765-ca50-4473-8448-fb7fb03c9eb0" providerId="AD" clId="Web-{C54A1D69-E226-3F2D-7FBE-B17CBED60128}" dt="2022-08-17T16:40:39.502" v="1646" actId="20577"/>
          <ac:spMkLst>
            <pc:docMk/>
            <pc:sldMk cId="71538232" sldId="350"/>
            <ac:spMk id="3" creationId="{4178973F-E27E-4856-B11A-B94A1A51B786}"/>
          </ac:spMkLst>
        </pc:spChg>
        <pc:spChg chg="del">
          <ac:chgData name="Nicole Miller-Struttmann" userId="S::nicolem42@webster.edu::033cc765-ca50-4473-8448-fb7fb03c9eb0" providerId="AD" clId="Web-{C54A1D69-E226-3F2D-7FBE-B17CBED60128}" dt="2022-08-17T16:40:17.721" v="1639"/>
          <ac:spMkLst>
            <pc:docMk/>
            <pc:sldMk cId="71538232" sldId="350"/>
            <ac:spMk id="5" creationId="{6E1F6569-658C-498F-A875-CBF4EB1B509D}"/>
          </ac:spMkLst>
        </pc:spChg>
        <pc:spChg chg="add">
          <ac:chgData name="Nicole Miller-Struttmann" userId="S::nicolem42@webster.edu::033cc765-ca50-4473-8448-fb7fb03c9eb0" providerId="AD" clId="Web-{C54A1D69-E226-3F2D-7FBE-B17CBED60128}" dt="2022-08-17T16:41:07.971" v="1655"/>
          <ac:spMkLst>
            <pc:docMk/>
            <pc:sldMk cId="71538232" sldId="350"/>
            <ac:spMk id="10" creationId="{50952353-F9FD-707F-1665-0F15DA7EC00A}"/>
          </ac:spMkLst>
        </pc:spChg>
        <pc:spChg chg="add">
          <ac:chgData name="Nicole Miller-Struttmann" userId="S::nicolem42@webster.edu::033cc765-ca50-4473-8448-fb7fb03c9eb0" providerId="AD" clId="Web-{C54A1D69-E226-3F2D-7FBE-B17CBED60128}" dt="2022-08-17T16:41:07.987" v="1656"/>
          <ac:spMkLst>
            <pc:docMk/>
            <pc:sldMk cId="71538232" sldId="350"/>
            <ac:spMk id="12" creationId="{908B8594-4354-6874-3F95-37BDD04B5085}"/>
          </ac:spMkLst>
        </pc:spChg>
        <pc:spChg chg="del mod">
          <ac:chgData name="Nicole Miller-Struttmann" userId="S::nicolem42@webster.edu::033cc765-ca50-4473-8448-fb7fb03c9eb0" providerId="AD" clId="Web-{C54A1D69-E226-3F2D-7FBE-B17CBED60128}" dt="2022-08-17T16:41:21.408" v="1662"/>
          <ac:spMkLst>
            <pc:docMk/>
            <pc:sldMk cId="71538232" sldId="350"/>
            <ac:spMk id="13" creationId="{B43E4E3C-E9B0-4867-AE18-455FEF72C119}"/>
          </ac:spMkLst>
        </pc:spChg>
        <pc:spChg chg="add del mod">
          <ac:chgData name="Nicole Miller-Struttmann" userId="S::nicolem42@webster.edu::033cc765-ca50-4473-8448-fb7fb03c9eb0" providerId="AD" clId="Web-{C54A1D69-E226-3F2D-7FBE-B17CBED60128}" dt="2022-08-17T16:41:32.362" v="1666"/>
          <ac:spMkLst>
            <pc:docMk/>
            <pc:sldMk cId="71538232" sldId="350"/>
            <ac:spMk id="15" creationId="{DDE52960-4C6F-4C2B-B72B-E916DFFD84D0}"/>
          </ac:spMkLst>
        </pc:spChg>
        <pc:picChg chg="add mod">
          <ac:chgData name="Nicole Miller-Struttmann" userId="S::nicolem42@webster.edu::033cc765-ca50-4473-8448-fb7fb03c9eb0" providerId="AD" clId="Web-{C54A1D69-E226-3F2D-7FBE-B17CBED60128}" dt="2022-08-17T15:16:12.712" v="947" actId="14100"/>
          <ac:picMkLst>
            <pc:docMk/>
            <pc:sldMk cId="71538232" sldId="350"/>
            <ac:picMk id="8" creationId="{4552EEE3-16E6-B85C-A552-3A04D2B738C0}"/>
          </ac:picMkLst>
        </pc:picChg>
        <pc:picChg chg="mod">
          <ac:chgData name="Nicole Miller-Struttmann" userId="S::nicolem42@webster.edu::033cc765-ca50-4473-8448-fb7fb03c9eb0" providerId="AD" clId="Web-{C54A1D69-E226-3F2D-7FBE-B17CBED60128}" dt="2022-08-17T16:41:29.815" v="1665" actId="14100"/>
          <ac:picMkLst>
            <pc:docMk/>
            <pc:sldMk cId="71538232" sldId="350"/>
            <ac:picMk id="9" creationId="{2B8B5246-CB10-446D-8102-12CDE7095F7D}"/>
          </ac:picMkLst>
        </pc:picChg>
        <pc:picChg chg="del">
          <ac:chgData name="Nicole Miller-Struttmann" userId="S::nicolem42@webster.edu::033cc765-ca50-4473-8448-fb7fb03c9eb0" providerId="AD" clId="Web-{C54A1D69-E226-3F2D-7FBE-B17CBED60128}" dt="2022-08-17T15:16:08.415" v="944"/>
          <ac:picMkLst>
            <pc:docMk/>
            <pc:sldMk cId="71538232" sldId="350"/>
            <ac:picMk id="11" creationId="{0611225F-990D-42CF-8A1D-F32D92730CCD}"/>
          </ac:picMkLst>
        </pc:picChg>
      </pc:sldChg>
      <pc:sldChg chg="addSp delSp modSp ord">
        <pc:chgData name="Nicole Miller-Struttmann" userId="S::nicolem42@webster.edu::033cc765-ca50-4473-8448-fb7fb03c9eb0" providerId="AD" clId="Web-{C54A1D69-E226-3F2D-7FBE-B17CBED60128}" dt="2022-08-17T16:41:11.455" v="1660"/>
        <pc:sldMkLst>
          <pc:docMk/>
          <pc:sldMk cId="1444476598" sldId="351"/>
        </pc:sldMkLst>
        <pc:spChg chg="del">
          <ac:chgData name="Nicole Miller-Struttmann" userId="S::nicolem42@webster.edu::033cc765-ca50-4473-8448-fb7fb03c9eb0" providerId="AD" clId="Web-{C54A1D69-E226-3F2D-7FBE-B17CBED60128}" dt="2022-08-17T16:40:56.252" v="1651"/>
          <ac:spMkLst>
            <pc:docMk/>
            <pc:sldMk cId="1444476598" sldId="351"/>
            <ac:spMk id="3" creationId="{4178973F-E27E-4856-B11A-B94A1A51B786}"/>
          </ac:spMkLst>
        </pc:spChg>
        <pc:spChg chg="del mod">
          <ac:chgData name="Nicole Miller-Struttmann" userId="S::nicolem42@webster.edu::033cc765-ca50-4473-8448-fb7fb03c9eb0" providerId="AD" clId="Web-{C54A1D69-E226-3F2D-7FBE-B17CBED60128}" dt="2022-08-17T15:12:47.791" v="918"/>
          <ac:spMkLst>
            <pc:docMk/>
            <pc:sldMk cId="1444476598" sldId="351"/>
            <ac:spMk id="5" creationId="{6E1F6569-658C-498F-A875-CBF4EB1B509D}"/>
          </ac:spMkLst>
        </pc:spChg>
        <pc:spChg chg="add mod">
          <ac:chgData name="Nicole Miller-Struttmann" userId="S::nicolem42@webster.edu::033cc765-ca50-4473-8448-fb7fb03c9eb0" providerId="AD" clId="Web-{C54A1D69-E226-3F2D-7FBE-B17CBED60128}" dt="2022-08-17T16:41:00.080" v="1654" actId="20577"/>
          <ac:spMkLst>
            <pc:docMk/>
            <pc:sldMk cId="1444476598" sldId="351"/>
            <ac:spMk id="6" creationId="{13C86291-5418-BB97-9DA7-C41D275D13E0}"/>
          </ac:spMkLst>
        </pc:spChg>
        <pc:spChg chg="add">
          <ac:chgData name="Nicole Miller-Struttmann" userId="S::nicolem42@webster.edu::033cc765-ca50-4473-8448-fb7fb03c9eb0" providerId="AD" clId="Web-{C54A1D69-E226-3F2D-7FBE-B17CBED60128}" dt="2022-08-17T16:41:11.455" v="1659"/>
          <ac:spMkLst>
            <pc:docMk/>
            <pc:sldMk cId="1444476598" sldId="351"/>
            <ac:spMk id="8" creationId="{C9EB0119-076A-4D02-39BD-7E9FB1B250D4}"/>
          </ac:spMkLst>
        </pc:spChg>
        <pc:spChg chg="add">
          <ac:chgData name="Nicole Miller-Struttmann" userId="S::nicolem42@webster.edu::033cc765-ca50-4473-8448-fb7fb03c9eb0" providerId="AD" clId="Web-{C54A1D69-E226-3F2D-7FBE-B17CBED60128}" dt="2022-08-17T16:41:11.455" v="1660"/>
          <ac:spMkLst>
            <pc:docMk/>
            <pc:sldMk cId="1444476598" sldId="351"/>
            <ac:spMk id="10" creationId="{DED9A918-7025-407B-BEDF-5AD52C9033A3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2:40.384" v="915" actId="20577"/>
          <ac:spMkLst>
            <pc:docMk/>
            <pc:sldMk cId="1444476598" sldId="351"/>
            <ac:spMk id="13" creationId="{7DE956E1-4F24-4EE6-8F30-8E1BD541B31E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2:44.010" v="916" actId="20577"/>
          <ac:spMkLst>
            <pc:docMk/>
            <pc:sldMk cId="1444476598" sldId="351"/>
            <ac:spMk id="15" creationId="{B52851AF-B250-4887-B323-9D2E21354A48}"/>
          </ac:spMkLst>
        </pc:spChg>
      </pc:sldChg>
      <pc:sldChg chg="addSp delSp modSp">
        <pc:chgData name="Nicole Miller-Struttmann" userId="S::nicolem42@webster.edu::033cc765-ca50-4473-8448-fb7fb03c9eb0" providerId="AD" clId="Web-{C54A1D69-E226-3F2D-7FBE-B17CBED60128}" dt="2022-08-17T16:41:09.596" v="1658"/>
        <pc:sldMkLst>
          <pc:docMk/>
          <pc:sldMk cId="2885095762" sldId="352"/>
        </pc:sldMkLst>
        <pc:spChg chg="del mod">
          <ac:chgData name="Nicole Miller-Struttmann" userId="S::nicolem42@webster.edu::033cc765-ca50-4473-8448-fb7fb03c9eb0" providerId="AD" clId="Web-{C54A1D69-E226-3F2D-7FBE-B17CBED60128}" dt="2022-08-17T16:40:49.471" v="1648"/>
          <ac:spMkLst>
            <pc:docMk/>
            <pc:sldMk cId="2885095762" sldId="352"/>
            <ac:spMk id="3" creationId="{4178973F-E27E-4856-B11A-B94A1A51B786}"/>
          </ac:spMkLst>
        </pc:spChg>
        <pc:spChg chg="del">
          <ac:chgData name="Nicole Miller-Struttmann" userId="S::nicolem42@webster.edu::033cc765-ca50-4473-8448-fb7fb03c9eb0" providerId="AD" clId="Web-{C54A1D69-E226-3F2D-7FBE-B17CBED60128}" dt="2022-08-17T16:40:47.956" v="1647"/>
          <ac:spMkLst>
            <pc:docMk/>
            <pc:sldMk cId="2885095762" sldId="352"/>
            <ac:spMk id="5" creationId="{6E1F6569-658C-498F-A875-CBF4EB1B509D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6:38.181" v="949" actId="20577"/>
          <ac:spMkLst>
            <pc:docMk/>
            <pc:sldMk cId="2885095762" sldId="352"/>
            <ac:spMk id="9" creationId="{A7637400-B52E-40DF-80DC-193F44A33B6B}"/>
          </ac:spMkLst>
        </pc:spChg>
        <pc:spChg chg="add mod">
          <ac:chgData name="Nicole Miller-Struttmann" userId="S::nicolem42@webster.edu::033cc765-ca50-4473-8448-fb7fb03c9eb0" providerId="AD" clId="Web-{C54A1D69-E226-3F2D-7FBE-B17CBED60128}" dt="2022-08-17T16:40:52.862" v="1650" actId="20577"/>
          <ac:spMkLst>
            <pc:docMk/>
            <pc:sldMk cId="2885095762" sldId="352"/>
            <ac:spMk id="10" creationId="{84762E6D-34B3-7E6F-3307-FF66100E89E2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6:48.509" v="952" actId="20577"/>
          <ac:spMkLst>
            <pc:docMk/>
            <pc:sldMk cId="2885095762" sldId="352"/>
            <ac:spMk id="11" creationId="{9B38FB1F-4D03-47F1-83CA-476551315C44}"/>
          </ac:spMkLst>
        </pc:spChg>
        <pc:spChg chg="add">
          <ac:chgData name="Nicole Miller-Struttmann" userId="S::nicolem42@webster.edu::033cc765-ca50-4473-8448-fb7fb03c9eb0" providerId="AD" clId="Web-{C54A1D69-E226-3F2D-7FBE-B17CBED60128}" dt="2022-08-17T16:41:09.580" v="1657"/>
          <ac:spMkLst>
            <pc:docMk/>
            <pc:sldMk cId="2885095762" sldId="352"/>
            <ac:spMk id="14" creationId="{8CCDC19F-3F4A-A698-9A98-78A35ADA016B}"/>
          </ac:spMkLst>
        </pc:spChg>
        <pc:spChg chg="add">
          <ac:chgData name="Nicole Miller-Struttmann" userId="S::nicolem42@webster.edu::033cc765-ca50-4473-8448-fb7fb03c9eb0" providerId="AD" clId="Web-{C54A1D69-E226-3F2D-7FBE-B17CBED60128}" dt="2022-08-17T16:41:09.596" v="1658"/>
          <ac:spMkLst>
            <pc:docMk/>
            <pc:sldMk cId="2885095762" sldId="352"/>
            <ac:spMk id="16" creationId="{0E355B56-0F93-B355-BDD5-D95606302228}"/>
          </ac:spMkLst>
        </pc:spChg>
        <pc:picChg chg="add">
          <ac:chgData name="Nicole Miller-Struttmann" userId="S::nicolem42@webster.edu::033cc765-ca50-4473-8448-fb7fb03c9eb0" providerId="AD" clId="Web-{C54A1D69-E226-3F2D-7FBE-B17CBED60128}" dt="2022-08-17T15:14:22.838" v="935"/>
          <ac:picMkLst>
            <pc:docMk/>
            <pc:sldMk cId="2885095762" sldId="352"/>
            <ac:picMk id="8" creationId="{A350AFF7-05F8-2866-B071-B35B873DFCD5}"/>
          </ac:picMkLst>
        </pc:picChg>
        <pc:picChg chg="del">
          <ac:chgData name="Nicole Miller-Struttmann" userId="S::nicolem42@webster.edu::033cc765-ca50-4473-8448-fb7fb03c9eb0" providerId="AD" clId="Web-{C54A1D69-E226-3F2D-7FBE-B17CBED60128}" dt="2022-08-17T15:14:22.494" v="934"/>
          <ac:picMkLst>
            <pc:docMk/>
            <pc:sldMk cId="2885095762" sldId="352"/>
            <ac:picMk id="15" creationId="{66BFA91B-DF19-4E46-A26E-8966AB454E05}"/>
          </ac:picMkLst>
        </pc:picChg>
      </pc:sldChg>
      <pc:sldChg chg="mod modShow">
        <pc:chgData name="Nicole Miller-Struttmann" userId="S::nicolem42@webster.edu::033cc765-ca50-4473-8448-fb7fb03c9eb0" providerId="AD" clId="Web-{C54A1D69-E226-3F2D-7FBE-B17CBED60128}" dt="2022-08-17T15:14:15.588" v="933"/>
        <pc:sldMkLst>
          <pc:docMk/>
          <pc:sldMk cId="397096304" sldId="353"/>
        </pc:sldMkLst>
      </pc:sldChg>
      <pc:sldChg chg="delSp modSp">
        <pc:chgData name="Nicole Miller-Struttmann" userId="S::nicolem42@webster.edu::033cc765-ca50-4473-8448-fb7fb03c9eb0" providerId="AD" clId="Web-{C54A1D69-E226-3F2D-7FBE-B17CBED60128}" dt="2022-08-17T15:17:50.134" v="1009" actId="1076"/>
        <pc:sldMkLst>
          <pc:docMk/>
          <pc:sldMk cId="1008219549" sldId="354"/>
        </pc:sldMkLst>
        <pc:picChg chg="del">
          <ac:chgData name="Nicole Miller-Struttmann" userId="S::nicolem42@webster.edu::033cc765-ca50-4473-8448-fb7fb03c9eb0" providerId="AD" clId="Web-{C54A1D69-E226-3F2D-7FBE-B17CBED60128}" dt="2022-08-17T15:17:46.728" v="1007"/>
          <ac:picMkLst>
            <pc:docMk/>
            <pc:sldMk cId="1008219549" sldId="354"/>
            <ac:picMk id="14" creationId="{352FA7CE-589C-4C54-B509-230D82B9F2ED}"/>
          </ac:picMkLst>
        </pc:picChg>
        <pc:picChg chg="mod">
          <ac:chgData name="Nicole Miller-Struttmann" userId="S::nicolem42@webster.edu::033cc765-ca50-4473-8448-fb7fb03c9eb0" providerId="AD" clId="Web-{C54A1D69-E226-3F2D-7FBE-B17CBED60128}" dt="2022-08-17T15:17:49.462" v="1008" actId="1076"/>
          <ac:picMkLst>
            <pc:docMk/>
            <pc:sldMk cId="1008219549" sldId="354"/>
            <ac:picMk id="22" creationId="{B605E837-F3C5-44B0-8504-6F313FAD7A04}"/>
          </ac:picMkLst>
        </pc:picChg>
        <pc:picChg chg="del">
          <ac:chgData name="Nicole Miller-Struttmann" userId="S::nicolem42@webster.edu::033cc765-ca50-4473-8448-fb7fb03c9eb0" providerId="AD" clId="Web-{C54A1D69-E226-3F2D-7FBE-B17CBED60128}" dt="2022-08-17T15:15:47.837" v="943"/>
          <ac:picMkLst>
            <pc:docMk/>
            <pc:sldMk cId="1008219549" sldId="354"/>
            <ac:picMk id="23" creationId="{B4D9703B-F787-4710-B8A0-1F73A95553D2}"/>
          </ac:picMkLst>
        </pc:picChg>
        <pc:picChg chg="mod">
          <ac:chgData name="Nicole Miller-Struttmann" userId="S::nicolem42@webster.edu::033cc765-ca50-4473-8448-fb7fb03c9eb0" providerId="AD" clId="Web-{C54A1D69-E226-3F2D-7FBE-B17CBED60128}" dt="2022-08-17T15:17:50.134" v="1009" actId="1076"/>
          <ac:picMkLst>
            <pc:docMk/>
            <pc:sldMk cId="1008219549" sldId="354"/>
            <ac:picMk id="24" creationId="{ACFBB9E7-C649-494E-B402-6F7052B3E2E1}"/>
          </ac:picMkLst>
        </pc:picChg>
      </pc:sldChg>
      <pc:sldChg chg="del">
        <pc:chgData name="Nicole Miller-Struttmann" userId="S::nicolem42@webster.edu::033cc765-ca50-4473-8448-fb7fb03c9eb0" providerId="AD" clId="Web-{C54A1D69-E226-3F2D-7FBE-B17CBED60128}" dt="2022-08-17T14:46:26.605" v="46"/>
        <pc:sldMkLst>
          <pc:docMk/>
          <pc:sldMk cId="2129257697" sldId="355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1"/>
        <pc:sldMkLst>
          <pc:docMk/>
          <pc:sldMk cId="171509534" sldId="356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48"/>
        <pc:sldMkLst>
          <pc:docMk/>
          <pc:sldMk cId="929688561" sldId="357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0"/>
        <pc:sldMkLst>
          <pc:docMk/>
          <pc:sldMk cId="1953671798" sldId="358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8"/>
        <pc:sldMkLst>
          <pc:docMk/>
          <pc:sldMk cId="1779916328" sldId="359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9"/>
        <pc:sldMkLst>
          <pc:docMk/>
          <pc:sldMk cId="553754340" sldId="360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47"/>
        <pc:sldMkLst>
          <pc:docMk/>
          <pc:sldMk cId="2705781772" sldId="361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6"/>
        <pc:sldMkLst>
          <pc:docMk/>
          <pc:sldMk cId="1759138360" sldId="362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5"/>
        <pc:sldMkLst>
          <pc:docMk/>
          <pc:sldMk cId="830810315" sldId="363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4"/>
        <pc:sldMkLst>
          <pc:docMk/>
          <pc:sldMk cId="3535732560" sldId="364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3"/>
        <pc:sldMkLst>
          <pc:docMk/>
          <pc:sldMk cId="3123006606" sldId="365"/>
        </pc:sldMkLst>
      </pc:sldChg>
      <pc:sldChg chg="modSp ord">
        <pc:chgData name="Nicole Miller-Struttmann" userId="S::nicolem42@webster.edu::033cc765-ca50-4473-8448-fb7fb03c9eb0" providerId="AD" clId="Web-{C54A1D69-E226-3F2D-7FBE-B17CBED60128}" dt="2022-08-17T15:34:38.492" v="1577"/>
        <pc:sldMkLst>
          <pc:docMk/>
          <pc:sldMk cId="3895957589" sldId="366"/>
        </pc:sldMkLst>
        <pc:spChg chg="mod">
          <ac:chgData name="Nicole Miller-Struttmann" userId="S::nicolem42@webster.edu::033cc765-ca50-4473-8448-fb7fb03c9eb0" providerId="AD" clId="Web-{C54A1D69-E226-3F2D-7FBE-B17CBED60128}" dt="2022-08-17T14:46:12.449" v="10" actId="20577"/>
          <ac:spMkLst>
            <pc:docMk/>
            <pc:sldMk cId="3895957589" sldId="366"/>
            <ac:spMk id="2" creationId="{B4607C54-6B38-E436-CC9D-0C6087C09253}"/>
          </ac:spMkLst>
        </pc:spChg>
      </pc:sldChg>
      <pc:sldChg chg="modNotes">
        <pc:chgData name="Nicole Miller-Struttmann" userId="S::nicolem42@webster.edu::033cc765-ca50-4473-8448-fb7fb03c9eb0" providerId="AD" clId="Web-{C54A1D69-E226-3F2D-7FBE-B17CBED60128}" dt="2022-08-17T15:09:11.682" v="741"/>
        <pc:sldMkLst>
          <pc:docMk/>
          <pc:sldMk cId="1748509599" sldId="367"/>
        </pc:sldMkLst>
      </pc:sldChg>
      <pc:sldChg chg="add replId">
        <pc:chgData name="Nicole Miller-Struttmann" userId="S::nicolem42@webster.edu::033cc765-ca50-4473-8448-fb7fb03c9eb0" providerId="AD" clId="Web-{C54A1D69-E226-3F2D-7FBE-B17CBED60128}" dt="2022-08-17T15:22:54.290" v="1122"/>
        <pc:sldMkLst>
          <pc:docMk/>
          <pc:sldMk cId="1353135671" sldId="368"/>
        </pc:sldMkLst>
      </pc:sldChg>
      <pc:sldChg chg="add ord replId modNotes">
        <pc:chgData name="Nicole Miller-Struttmann" userId="S::nicolem42@webster.edu::033cc765-ca50-4473-8448-fb7fb03c9eb0" providerId="AD" clId="Web-{C54A1D69-E226-3F2D-7FBE-B17CBED60128}" dt="2022-08-17T15:32:34.352" v="1575"/>
        <pc:sldMkLst>
          <pc:docMk/>
          <pc:sldMk cId="990789141" sldId="369"/>
        </pc:sldMkLst>
      </pc:sldChg>
      <pc:sldChg chg="new del">
        <pc:chgData name="Nicole Miller-Struttmann" userId="S::nicolem42@webster.edu::033cc765-ca50-4473-8448-fb7fb03c9eb0" providerId="AD" clId="Web-{C54A1D69-E226-3F2D-7FBE-B17CBED60128}" dt="2022-08-17T15:23:21.165" v="1153"/>
        <pc:sldMkLst>
          <pc:docMk/>
          <pc:sldMk cId="3663114065" sldId="369"/>
        </pc:sldMkLst>
      </pc:sldChg>
      <pc:sldChg chg="new del">
        <pc:chgData name="Nicole Miller-Struttmann" userId="S::nicolem42@webster.edu::033cc765-ca50-4473-8448-fb7fb03c9eb0" providerId="AD" clId="Web-{C54A1D69-E226-3F2D-7FBE-B17CBED60128}" dt="2022-08-17T15:26:20.415" v="1269"/>
        <pc:sldMkLst>
          <pc:docMk/>
          <pc:sldMk cId="579619011" sldId="370"/>
        </pc:sldMkLst>
      </pc:sldChg>
    </pc:docChg>
  </pc:docChgLst>
  <pc:docChgLst>
    <pc:chgData name="Nicole Miller-Struttmann" userId="S::nicolem42@webster.edu::033cc765-ca50-4473-8448-fb7fb03c9eb0" providerId="AD" clId="Web-{5CCD0065-2C73-4EA6-80B6-DDB9C286FDE0}"/>
    <pc:docChg chg="modSld">
      <pc:chgData name="Nicole Miller-Struttmann" userId="S::nicolem42@webster.edu::033cc765-ca50-4473-8448-fb7fb03c9eb0" providerId="AD" clId="Web-{5CCD0065-2C73-4EA6-80B6-DDB9C286FDE0}" dt="2022-08-07T22:01:51.602" v="0"/>
      <pc:docMkLst>
        <pc:docMk/>
      </pc:docMkLst>
      <pc:sldChg chg="mod modShow">
        <pc:chgData name="Nicole Miller-Struttmann" userId="S::nicolem42@webster.edu::033cc765-ca50-4473-8448-fb7fb03c9eb0" providerId="AD" clId="Web-{5CCD0065-2C73-4EA6-80B6-DDB9C286FDE0}" dt="2022-08-07T22:01:51.602" v="0"/>
        <pc:sldMkLst>
          <pc:docMk/>
          <pc:sldMk cId="0" sldId="260"/>
        </pc:sldMkLst>
      </pc:sldChg>
    </pc:docChg>
  </pc:docChgLst>
  <pc:docChgLst>
    <pc:chgData name="Nicole Miller-Struttmann" userId="S::nicolem42@webster.edu::033cc765-ca50-4473-8448-fb7fb03c9eb0" providerId="AD" clId="Web-{14B45B04-A8A5-87CF-E1BB-0129297AF54F}"/>
    <pc:docChg chg="modSld">
      <pc:chgData name="Nicole Miller-Struttmann" userId="S::nicolem42@webster.edu::033cc765-ca50-4473-8448-fb7fb03c9eb0" providerId="AD" clId="Web-{14B45B04-A8A5-87CF-E1BB-0129297AF54F}" dt="2022-05-10T20:39:00.387" v="7"/>
      <pc:docMkLst>
        <pc:docMk/>
      </pc:docMkLst>
      <pc:sldChg chg="addSp delSp modSp">
        <pc:chgData name="Nicole Miller-Struttmann" userId="S::nicolem42@webster.edu::033cc765-ca50-4473-8448-fb7fb03c9eb0" providerId="AD" clId="Web-{14B45B04-A8A5-87CF-E1BB-0129297AF54F}" dt="2022-05-10T20:39:00.387" v="7"/>
        <pc:sldMkLst>
          <pc:docMk/>
          <pc:sldMk cId="0" sldId="279"/>
        </pc:sldMkLst>
        <pc:graphicFrameChg chg="add del">
          <ac:chgData name="Nicole Miller-Struttmann" userId="S::nicolem42@webster.edu::033cc765-ca50-4473-8448-fb7fb03c9eb0" providerId="AD" clId="Web-{14B45B04-A8A5-87CF-E1BB-0129297AF54F}" dt="2022-05-10T20:39:00.387" v="7"/>
          <ac:graphicFrameMkLst>
            <pc:docMk/>
            <pc:sldMk cId="0" sldId="279"/>
            <ac:graphicFrameMk id="6" creationId="{E387E594-297B-456E-2EA6-CE0F7BE0B833}"/>
          </ac:graphicFrameMkLst>
        </pc:graphicFrameChg>
        <pc:graphicFrameChg chg="mod modGraphic">
          <ac:chgData name="Nicole Miller-Struttmann" userId="S::nicolem42@webster.edu::033cc765-ca50-4473-8448-fb7fb03c9eb0" providerId="AD" clId="Web-{14B45B04-A8A5-87CF-E1BB-0129297AF54F}" dt="2022-05-10T20:38:08.903" v="5"/>
          <ac:graphicFrameMkLst>
            <pc:docMk/>
            <pc:sldMk cId="0" sldId="279"/>
            <ac:graphicFrameMk id="416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/>
            <a:r>
              <a:rPr lang="en-US"/>
              <a:t>WHEN WRAPPING UP THE POLLINATOR BUFFET, BRIEFLY INTRODUCE POLLINATION – ASK WHAT THEY KNOW first; have a flower model and demonstrate (quickly) what pollination means</a:t>
            </a:r>
          </a:p>
          <a:p>
            <a:pPr marL="0" indent="0"/>
            <a:endParaRPr lang="en-US"/>
          </a:p>
          <a:p>
            <a:pPr marL="0" indent="0"/>
            <a:endParaRPr lang="en-US"/>
          </a:p>
          <a:p>
            <a:pPr marL="0" indent="0"/>
            <a:r>
              <a:rPr lang="en-US"/>
              <a:t>REVISION NOTES FOR IN PERSON</a:t>
            </a:r>
          </a:p>
          <a:p>
            <a:pPr marL="0" indent="0"/>
            <a:r>
              <a:rPr lang="en-US"/>
              <a:t>1. pizza/food example </a:t>
            </a:r>
          </a:p>
          <a:p>
            <a:pPr marL="0" indent="0"/>
            <a:r>
              <a:rPr lang="en-US"/>
              <a:t>2. What is a bee? Really general, emphasize bees as herbivores (how do you know if you have a bee?) &amp; diversity (number of bees in the area). USING models of bees [if you have them, electronic microscope so they can look closely at specimens, bees stuck in resin/clear blocks](address bee fear factor) - need to build confidence; they are ignoring you to the best of their ability</a:t>
            </a:r>
          </a:p>
          <a:p>
            <a:pPr marL="0" indent="0"/>
            <a:r>
              <a:rPr lang="en-US"/>
              <a:t>3. take a walk to observe and build comfort: You are going with the expert (model the behavior of observing and photographing them – getting close) lets go for a walk and see how many different kinds of bees we see</a:t>
            </a:r>
          </a:p>
          <a:p>
            <a:pPr marL="0" indent="0"/>
            <a:r>
              <a:rPr lang="en-US"/>
              <a:t>4. pause to discuss where we saw bees the most, where we might them, discuss their behavior (the avoid/ignore you) and discuss how to take a picture of a bee</a:t>
            </a:r>
          </a:p>
          <a:p>
            <a:pPr marL="0" indent="0"/>
            <a:r>
              <a:rPr lang="en-US"/>
              <a:t>5. 5-10 minute photo survey in small groups (2-3) each one tries to take photos</a:t>
            </a:r>
          </a:p>
          <a:p>
            <a:pPr marL="0" indent="0"/>
            <a:r>
              <a:rPr lang="en-US"/>
              <a:t>6. come back together to debrief; then Introduce the concept of flies, vs. Bees, vs. Wasps</a:t>
            </a:r>
          </a:p>
          <a:p>
            <a:pPr marL="0" indent="0"/>
            <a:r>
              <a:rPr lang="en-US"/>
              <a:t>7. look at the photos and try to ID them to bee, fly, or wasp. (this is their knowledge test, have photos as the background)</a:t>
            </a:r>
          </a:p>
          <a:p>
            <a:pPr marL="0" indent="0"/>
            <a:r>
              <a:rPr lang="en-US"/>
              <a:t>8. pass out pictures and have them </a:t>
            </a:r>
            <a:r>
              <a:rPr lang="en-US" err="1"/>
              <a:t>repile</a:t>
            </a:r>
            <a:r>
              <a:rPr lang="en-US"/>
              <a:t>/sort them into the correct bin or line up</a:t>
            </a:r>
          </a:p>
          <a:p>
            <a:pPr marL="0" indent="0"/>
            <a:br>
              <a:rPr lang="en-US"/>
            </a:br>
            <a:endParaRPr lang="en-US"/>
          </a:p>
          <a:p>
            <a:pPr marL="0" indent="0"/>
            <a:r>
              <a:rPr lang="en-US"/>
              <a:t>BINDER with slides, pictures (with big blown up images of each kind of insect) – back ups, etc. </a:t>
            </a:r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7" name="Google Shape;21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3" name="Google Shape;22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4,000 bee individuals representing the 4000 species (not a set of 4000 unique images)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" name="Google Shape;308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Play bingo?</a:t>
            </a:r>
            <a:endParaRPr/>
          </a:p>
        </p:txBody>
      </p:sp>
      <p:sp>
        <p:nvSpPr>
          <p:cNvPr id="309" name="Google Shape;309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c3cb0de2e1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151188" y="84138"/>
            <a:ext cx="555625" cy="4175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c3cb0de2e1_0_23:notes"/>
          <p:cNvSpPr txBox="1">
            <a:spLocks noGrp="1"/>
          </p:cNvSpPr>
          <p:nvPr>
            <p:ph type="body" idx="1"/>
          </p:nvPr>
        </p:nvSpPr>
        <p:spPr>
          <a:xfrm>
            <a:off x="685800" y="529352"/>
            <a:ext cx="5486400" cy="501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/>
            <a:r>
              <a:rPr lang="en-US"/>
              <a:t>Build up that city bees are more diverse than rural bees (add to background information)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3" name="Google Shape;32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8" name="Google Shape;348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333" name="Google Shape;33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4" name="Google Shape;36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8" name="Google Shape;37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3" name="Google Shape;39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77113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Overall, they were into it; they learned some things</a:t>
            </a:r>
          </a:p>
          <a:p>
            <a:r>
              <a:rPr lang="en-US"/>
              <a:t>Loved pinning it on the </a:t>
            </a:r>
            <a:r>
              <a:rPr lang="en-US" err="1"/>
              <a:t>styrofoam</a:t>
            </a:r>
            <a:r>
              <a:rPr lang="en-US"/>
              <a:t> at the end </a:t>
            </a:r>
          </a:p>
          <a:p>
            <a:r>
              <a:rPr lang="en-US"/>
              <a:t>Model magic is a good addition</a:t>
            </a:r>
          </a:p>
          <a:p>
            <a:endParaRPr lang="en-US"/>
          </a:p>
          <a:p>
            <a:r>
              <a:rPr lang="en-US"/>
              <a:t>Classroom efficiency: should be 10 min max activity</a:t>
            </a:r>
          </a:p>
          <a:p>
            <a:r>
              <a:rPr lang="en-US"/>
              <a:t>- more time to gather the materials for the lunch than to do the learning (6 minutes)…</a:t>
            </a:r>
          </a:p>
          <a:p>
            <a:r>
              <a:rPr lang="en-US"/>
              <a:t>- change to: having enough materials for large envelop for each table (no kids moving around), may be complicated to have 3 parts to the meal</a:t>
            </a:r>
          </a:p>
          <a:p>
            <a:r>
              <a:rPr lang="en-US"/>
              <a:t>- no </a:t>
            </a:r>
            <a:r>
              <a:rPr lang="en-US" err="1"/>
              <a:t>velcro</a:t>
            </a:r>
            <a:endParaRPr lang="en-US"/>
          </a:p>
          <a:p>
            <a:r>
              <a:rPr lang="en-US"/>
              <a:t>- envelop or basket per 1-3 students at a table (keep transitions down!)</a:t>
            </a:r>
          </a:p>
          <a:p>
            <a:r>
              <a:rPr lang="en-US"/>
              <a:t>- print on front and back, so side doesn't matter</a:t>
            </a:r>
          </a:p>
          <a:p>
            <a:endParaRPr lang="en-US"/>
          </a:p>
          <a:p>
            <a:r>
              <a:rPr lang="en-US"/>
              <a:t>Invite a student(s) to select a bee to "kill off" and discuss how that affects the food</a:t>
            </a:r>
          </a:p>
          <a:p>
            <a:endParaRPr lang="en-US"/>
          </a:p>
          <a:p>
            <a:r>
              <a:rPr lang="en-US"/>
              <a:t>Does your meal look at delicious and nutritious? </a:t>
            </a:r>
          </a:p>
          <a:p>
            <a:r>
              <a:rPr lang="en-US"/>
              <a:t>- provided some stats (on the key)</a:t>
            </a:r>
          </a:p>
          <a:p>
            <a:r>
              <a:rPr lang="en-US"/>
              <a:t>(don't go into sonication in facilitation guide)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07955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3" name="Google Shape;39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632158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/>
            <a:r>
              <a:rPr lang="en-US"/>
              <a:t>Your table should end up looking something like this</a:t>
            </a:r>
            <a:endParaRPr/>
          </a:p>
        </p:txBody>
      </p:sp>
      <p:sp>
        <p:nvSpPr>
          <p:cNvPr id="414" name="Google Shape;41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270186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/>
            <a:r>
              <a:rPr lang="en-US"/>
              <a:t>Fill this in as a class, so you can talk about each trait and identify any misconceptions as you go</a:t>
            </a:r>
          </a:p>
          <a:p>
            <a:pPr marL="0" indent="0"/>
            <a:r>
              <a:rPr lang="en-US"/>
              <a:t>Print out the images of the bee, fly, and wasp with the arrows, but without the words to remind them of the traits</a:t>
            </a:r>
          </a:p>
        </p:txBody>
      </p:sp>
      <p:sp>
        <p:nvSpPr>
          <p:cNvPr id="414" name="Google Shape;41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815247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/>
              <a:t>REVIEW THE PARTS OF AN INSECT (3 body parts, 6 legs) - if you're not using a screen, have a easel or whiteboard to draw them out. OR have models and have them handle/look at them</a:t>
            </a:r>
          </a:p>
          <a:p>
            <a:r>
              <a:rPr lang="en-US"/>
              <a:t>Print full size versions of each of these insects without words on them (leave the arrows) to help the students make observations by comparing them; 2 minutes to compare and contrast the insects and add labels to images</a:t>
            </a:r>
          </a:p>
          <a:p>
            <a:pPr marL="0" indent="0"/>
            <a:r>
              <a:rPr lang="en-US"/>
              <a:t>Then have them build the insects – each student in the team chooses and builds one type of insect. As a team, they build all 3</a:t>
            </a:r>
          </a:p>
          <a:p>
            <a:pPr marL="0" indent="0"/>
            <a:r>
              <a:rPr lang="en-US"/>
              <a:t>Give them ping pong ball size per color per group</a:t>
            </a:r>
            <a:endParaRPr/>
          </a:p>
        </p:txBody>
      </p:sp>
      <p:sp>
        <p:nvSpPr>
          <p:cNvPr id="414" name="Google Shape;41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2" name="Google Shape;422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3" name="Google Shape;423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9" name="Google Shape;42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5" name="Google Shape;435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/>
            <a:r>
              <a:rPr lang="en-US"/>
              <a:t>Change to common names</a:t>
            </a:r>
          </a:p>
          <a:p>
            <a:pPr marL="0" indent="0"/>
            <a:endParaRPr lang="en-US"/>
          </a:p>
          <a:p>
            <a:pPr marL="0" indent="0"/>
            <a:r>
              <a:rPr lang="en-US"/>
              <a:t>Remove most background information but add some very basic info on where their names come from</a:t>
            </a:r>
          </a:p>
        </p:txBody>
      </p:sp>
      <p:sp>
        <p:nvSpPr>
          <p:cNvPr id="436" name="Google Shape;436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Mason bees are so named because they make their nests out of mud or other “masonry” type materials</a:t>
            </a:r>
            <a:endParaRPr/>
          </a:p>
        </p:txBody>
      </p:sp>
      <p:sp>
        <p:nvSpPr>
          <p:cNvPr id="443" name="Google Shape;44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1" name="Google Shape;45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Paper wasps make their nests from plant material and their own saliva; it ends up looking papery</a:t>
            </a:r>
            <a:endParaRPr/>
          </a:p>
        </p:txBody>
      </p:sp>
      <p:sp>
        <p:nvSpPr>
          <p:cNvPr id="458" name="Google Shape;458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3" name="Google Shape;133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6" name="Google Shape;466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Hover flies get their name from how they fly; they tend to hover in the air while looking for food or while they are collecting nectar</a:t>
            </a:r>
            <a:endParaRPr/>
          </a:p>
        </p:txBody>
      </p:sp>
      <p:sp>
        <p:nvSpPr>
          <p:cNvPr id="473" name="Google Shape;47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1" name="Google Shape;481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Wool carder bees build their nests by collecting hairs from plants. It ends up kind of looking like wool</a:t>
            </a:r>
            <a:endParaRPr/>
          </a:p>
        </p:txBody>
      </p:sp>
      <p:sp>
        <p:nvSpPr>
          <p:cNvPr id="488" name="Google Shape;488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6" name="Google Shape;496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Sweat bees collect sweat for the salts and nutrients</a:t>
            </a:r>
            <a:endParaRPr/>
          </a:p>
        </p:txBody>
      </p:sp>
      <p:sp>
        <p:nvSpPr>
          <p:cNvPr id="503" name="Google Shape;503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1" name="Google Shape;511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European honey bees are one of the few social species of bees and they store nectar as honey as a backup for when nectar is not very abundant. They are not native to the Americas. </a:t>
            </a:r>
            <a:endParaRPr/>
          </a:p>
        </p:txBody>
      </p:sp>
      <p:sp>
        <p:nvSpPr>
          <p:cNvPr id="518" name="Google Shape;51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5" name="Google Shape;78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6" name="Google Shape;14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indent="0"/>
            <a:r>
              <a:rPr lang="en-US"/>
              <a:t>Have the students vote by holding up 1 or 2 fingers</a:t>
            </a:r>
            <a:endParaRPr/>
          </a:p>
        </p:txBody>
      </p:sp>
      <p:sp>
        <p:nvSpPr>
          <p:cNvPr id="146" name="Google Shape;14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12886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6" name="Google Shape;14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93733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6" name="Google Shape;14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5609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6" name="Google Shape;14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2211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6" name="Google Shape;14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3419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63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6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6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4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64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6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6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6"/>
          <p:cNvSpPr txBox="1"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6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8" name="Google Shape;28;p5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7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7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5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58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5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5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9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59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59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59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59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5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5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6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6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6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1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61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6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6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2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62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62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6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6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5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5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5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5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jpeg"/><Relationship Id="rId18" Type="http://schemas.openxmlformats.org/officeDocument/2006/relationships/image" Target="../media/image31.jpeg"/><Relationship Id="rId26" Type="http://schemas.openxmlformats.org/officeDocument/2006/relationships/image" Target="../media/image39.jpeg"/><Relationship Id="rId39" Type="http://schemas.openxmlformats.org/officeDocument/2006/relationships/image" Target="../media/image52.jpeg"/><Relationship Id="rId21" Type="http://schemas.openxmlformats.org/officeDocument/2006/relationships/image" Target="../media/image34.jpeg"/><Relationship Id="rId34" Type="http://schemas.openxmlformats.org/officeDocument/2006/relationships/image" Target="../media/image47.jpeg"/><Relationship Id="rId42" Type="http://schemas.openxmlformats.org/officeDocument/2006/relationships/image" Target="../media/image55.jpeg"/><Relationship Id="rId47" Type="http://schemas.openxmlformats.org/officeDocument/2006/relationships/image" Target="../media/image60.jpeg"/><Relationship Id="rId50" Type="http://schemas.openxmlformats.org/officeDocument/2006/relationships/image" Target="../media/image63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9.jpeg"/><Relationship Id="rId29" Type="http://schemas.openxmlformats.org/officeDocument/2006/relationships/image" Target="../media/image42.jpeg"/><Relationship Id="rId11" Type="http://schemas.openxmlformats.org/officeDocument/2006/relationships/image" Target="../media/image24.jpeg"/><Relationship Id="rId24" Type="http://schemas.openxmlformats.org/officeDocument/2006/relationships/image" Target="../media/image37.jpeg"/><Relationship Id="rId32" Type="http://schemas.openxmlformats.org/officeDocument/2006/relationships/image" Target="../media/image45.jpeg"/><Relationship Id="rId37" Type="http://schemas.openxmlformats.org/officeDocument/2006/relationships/image" Target="../media/image50.jpeg"/><Relationship Id="rId40" Type="http://schemas.openxmlformats.org/officeDocument/2006/relationships/image" Target="../media/image53.jpeg"/><Relationship Id="rId45" Type="http://schemas.openxmlformats.org/officeDocument/2006/relationships/image" Target="../media/image58.jpeg"/><Relationship Id="rId53" Type="http://schemas.openxmlformats.org/officeDocument/2006/relationships/image" Target="../media/image66.pn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19" Type="http://schemas.openxmlformats.org/officeDocument/2006/relationships/image" Target="../media/image32.jpeg"/><Relationship Id="rId31" Type="http://schemas.openxmlformats.org/officeDocument/2006/relationships/image" Target="../media/image44.jpeg"/><Relationship Id="rId44" Type="http://schemas.openxmlformats.org/officeDocument/2006/relationships/image" Target="../media/image57.jpeg"/><Relationship Id="rId52" Type="http://schemas.openxmlformats.org/officeDocument/2006/relationships/image" Target="../media/image65.pn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Relationship Id="rId22" Type="http://schemas.openxmlformats.org/officeDocument/2006/relationships/image" Target="../media/image35.jpeg"/><Relationship Id="rId27" Type="http://schemas.openxmlformats.org/officeDocument/2006/relationships/image" Target="../media/image40.jpeg"/><Relationship Id="rId30" Type="http://schemas.openxmlformats.org/officeDocument/2006/relationships/image" Target="../media/image43.jpeg"/><Relationship Id="rId35" Type="http://schemas.openxmlformats.org/officeDocument/2006/relationships/image" Target="../media/image48.jpeg"/><Relationship Id="rId43" Type="http://schemas.openxmlformats.org/officeDocument/2006/relationships/image" Target="../media/image56.jpeg"/><Relationship Id="rId48" Type="http://schemas.openxmlformats.org/officeDocument/2006/relationships/image" Target="../media/image61.jpeg"/><Relationship Id="rId8" Type="http://schemas.openxmlformats.org/officeDocument/2006/relationships/image" Target="../media/image21.jpeg"/><Relationship Id="rId51" Type="http://schemas.openxmlformats.org/officeDocument/2006/relationships/image" Target="../media/image64.jpeg"/><Relationship Id="rId3" Type="http://schemas.openxmlformats.org/officeDocument/2006/relationships/image" Target="../media/image16.jpeg"/><Relationship Id="rId12" Type="http://schemas.openxmlformats.org/officeDocument/2006/relationships/image" Target="../media/image25.jpeg"/><Relationship Id="rId17" Type="http://schemas.openxmlformats.org/officeDocument/2006/relationships/image" Target="../media/image30.jpeg"/><Relationship Id="rId25" Type="http://schemas.openxmlformats.org/officeDocument/2006/relationships/image" Target="../media/image38.jpeg"/><Relationship Id="rId33" Type="http://schemas.openxmlformats.org/officeDocument/2006/relationships/image" Target="../media/image46.jpeg"/><Relationship Id="rId38" Type="http://schemas.openxmlformats.org/officeDocument/2006/relationships/image" Target="../media/image51.jpeg"/><Relationship Id="rId46" Type="http://schemas.openxmlformats.org/officeDocument/2006/relationships/image" Target="../media/image59.jpeg"/><Relationship Id="rId20" Type="http://schemas.openxmlformats.org/officeDocument/2006/relationships/image" Target="../media/image33.jpeg"/><Relationship Id="rId41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5" Type="http://schemas.openxmlformats.org/officeDocument/2006/relationships/image" Target="../media/image28.jpeg"/><Relationship Id="rId23" Type="http://schemas.openxmlformats.org/officeDocument/2006/relationships/image" Target="../media/image36.jpeg"/><Relationship Id="rId28" Type="http://schemas.openxmlformats.org/officeDocument/2006/relationships/image" Target="../media/image41.jpeg"/><Relationship Id="rId36" Type="http://schemas.openxmlformats.org/officeDocument/2006/relationships/image" Target="../media/image49.jpeg"/><Relationship Id="rId49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6.jpeg"/><Relationship Id="rId7" Type="http://schemas.microsoft.com/office/2007/relationships/hdphoto" Target="../media/hdphoto2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4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1395664" y="714265"/>
            <a:ext cx="61189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525910" y="1660116"/>
            <a:ext cx="8092200" cy="4682100"/>
          </a:xfrm>
          <a:prstGeom prst="roundRect">
            <a:avLst>
              <a:gd name="adj" fmla="val 16667"/>
            </a:avLst>
          </a:prstGeom>
          <a:solidFill>
            <a:schemeClr val="bg1">
              <a:alpha val="54848"/>
            </a:schemeClr>
          </a:solidFill>
          <a:ln w="12700" cap="flat" cmpd="sng">
            <a:solidFill>
              <a:srgbClr val="78787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1134925" y="1943614"/>
            <a:ext cx="6988500" cy="3723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8800">
                <a:solidFill>
                  <a:schemeClr val="tx1"/>
                </a:solidFill>
                <a:latin typeface="Calibri"/>
                <a:cs typeface="Calibri"/>
                <a:sym typeface="Calibri"/>
              </a:rPr>
              <a:t>Part 1: </a:t>
            </a:r>
            <a:endParaRPr lang="en-US">
              <a:solidFill>
                <a:schemeClr val="tx1"/>
              </a:solidFill>
              <a:sym typeface="Calibri"/>
            </a:endParaRPr>
          </a:p>
          <a:p>
            <a:pPr algn="ctr"/>
            <a:r>
              <a:rPr lang="en-US" sz="8800">
                <a:solidFill>
                  <a:schemeClr val="tx1"/>
                </a:solidFill>
                <a:latin typeface="Calibri"/>
                <a:cs typeface="Calibri"/>
                <a:sym typeface="Calibri"/>
              </a:rPr>
              <a:t>Too Bee or Not to Bee?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7360" y="327293"/>
            <a:ext cx="9145740" cy="1186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6000"/>
            </a:pPr>
            <a:r>
              <a:rPr lang="en-US" sz="4800" b="1" i="0" u="sng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Shutterbee </a:t>
            </a:r>
            <a:r>
              <a:rPr lang="en-US" sz="4800" b="1" u="sng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In-Person Presentation</a:t>
            </a:r>
            <a:endParaRPr lang="en-US" sz="4800" b="0" i="0" u="none" strike="noStrike" cap="none">
              <a:solidFill>
                <a:schemeClr val="tx1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5"/>
          <p:cNvSpPr txBox="1">
            <a:spLocks noGrp="1"/>
          </p:cNvSpPr>
          <p:nvPr>
            <p:ph type="title"/>
          </p:nvPr>
        </p:nvSpPr>
        <p:spPr>
          <a:xfrm>
            <a:off x="103910" y="274638"/>
            <a:ext cx="8936182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en-US" sz="3959"/>
              <a:t>In North America there are </a:t>
            </a:r>
            <a:r>
              <a:rPr lang="en-US" sz="3959" b="1"/>
              <a:t>4,000</a:t>
            </a:r>
            <a:r>
              <a:rPr lang="en-US" sz="3959"/>
              <a:t> species of bees, 50 of these are Bumble Bees</a:t>
            </a:r>
            <a:endParaRPr sz="3959"/>
          </a:p>
        </p:txBody>
      </p:sp>
      <p:pic>
        <p:nvPicPr>
          <p:cNvPr id="220" name="Google Shape;220;p15" descr="C:\Users\KILLEEN\Downloads\North_America_368x348 (1)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76400" y="1524000"/>
            <a:ext cx="5479392" cy="518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Google Shape;226;p16"/>
          <p:cNvGrpSpPr/>
          <p:nvPr/>
        </p:nvGrpSpPr>
        <p:grpSpPr>
          <a:xfrm>
            <a:off x="8787" y="-3106"/>
            <a:ext cx="1180965" cy="661769"/>
            <a:chOff x="5867400" y="467802"/>
            <a:chExt cx="2497811" cy="1004965"/>
          </a:xfrm>
        </p:grpSpPr>
        <p:grpSp>
          <p:nvGrpSpPr>
            <p:cNvPr id="227" name="Google Shape;227;p16"/>
            <p:cNvGrpSpPr/>
            <p:nvPr/>
          </p:nvGrpSpPr>
          <p:grpSpPr>
            <a:xfrm>
              <a:off x="5867400" y="467802"/>
              <a:ext cx="2497808" cy="207396"/>
              <a:chOff x="3048000" y="391602"/>
              <a:chExt cx="2497808" cy="207396"/>
            </a:xfrm>
          </p:grpSpPr>
          <p:pic>
            <p:nvPicPr>
              <p:cNvPr id="228" name="Google Shape;228;p16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3048000" y="412908"/>
                <a:ext cx="227838" cy="16478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9" name="Google Shape;229;p16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3312751" y="410848"/>
                <a:ext cx="227838" cy="16890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0" name="Google Shape;230;p16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067320" y="408603"/>
                <a:ext cx="227838" cy="173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1" name="Google Shape;231;p16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317970" y="396823"/>
                <a:ext cx="227838" cy="19695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2" name="Google Shape;232;p16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4816667" y="419246"/>
                <a:ext cx="227838" cy="15210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3" name="Google Shape;233;p16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4566014" y="402728"/>
                <a:ext cx="227838" cy="18514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4" name="Google Shape;234;p16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3563404" y="391602"/>
                <a:ext cx="227838" cy="20739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5" name="Google Shape;235;p16"/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3814056" y="394112"/>
                <a:ext cx="227838" cy="2023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6" name="Google Shape;236;p16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>
                <a:off x="4064709" y="412908"/>
                <a:ext cx="227838" cy="16478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7" name="Google Shape;237;p16"/>
              <p:cNvPicPr preferRelativeResize="0"/>
              <p:nvPr/>
            </p:nvPicPr>
            <p:blipFill rotWithShape="1">
              <a:blip r:embed="rId12">
                <a:alphaModFix/>
              </a:blip>
              <a:srcRect/>
              <a:stretch/>
            </p:blipFill>
            <p:spPr>
              <a:xfrm>
                <a:off x="4315362" y="412844"/>
                <a:ext cx="227838" cy="1649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38" name="Google Shape;238;p16"/>
            <p:cNvGrpSpPr/>
            <p:nvPr/>
          </p:nvGrpSpPr>
          <p:grpSpPr>
            <a:xfrm>
              <a:off x="5868162" y="701517"/>
              <a:ext cx="2497049" cy="173670"/>
              <a:chOff x="3048000" y="320517"/>
              <a:chExt cx="2497049" cy="173670"/>
            </a:xfrm>
          </p:grpSpPr>
          <p:pic>
            <p:nvPicPr>
              <p:cNvPr id="239" name="Google Shape;239;p16"/>
              <p:cNvPicPr preferRelativeResize="0"/>
              <p:nvPr/>
            </p:nvPicPr>
            <p:blipFill rotWithShape="1">
              <a:blip r:embed="rId13">
                <a:alphaModFix/>
              </a:blip>
              <a:srcRect/>
              <a:stretch/>
            </p:blipFill>
            <p:spPr>
              <a:xfrm>
                <a:off x="3048000" y="328723"/>
                <a:ext cx="227838" cy="13594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0" name="Google Shape;240;p16"/>
              <p:cNvPicPr preferRelativeResize="0"/>
              <p:nvPr/>
            </p:nvPicPr>
            <p:blipFill rotWithShape="1">
              <a:blip r:embed="rId14">
                <a:alphaModFix/>
              </a:blip>
              <a:srcRect/>
              <a:stretch/>
            </p:blipFill>
            <p:spPr>
              <a:xfrm>
                <a:off x="3311989" y="328723"/>
                <a:ext cx="227838" cy="154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1" name="Google Shape;241;p16"/>
              <p:cNvPicPr preferRelativeResize="0"/>
              <p:nvPr/>
            </p:nvPicPr>
            <p:blipFill rotWithShape="1">
              <a:blip r:embed="rId15">
                <a:alphaModFix/>
              </a:blip>
              <a:srcRect/>
              <a:stretch/>
            </p:blipFill>
            <p:spPr>
              <a:xfrm>
                <a:off x="5066558" y="320517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2" name="Google Shape;242;p16"/>
              <p:cNvPicPr preferRelativeResize="0"/>
              <p:nvPr/>
            </p:nvPicPr>
            <p:blipFill rotWithShape="1">
              <a:blip r:embed="rId16">
                <a:alphaModFix/>
              </a:blip>
              <a:srcRect/>
              <a:stretch/>
            </p:blipFill>
            <p:spPr>
              <a:xfrm>
                <a:off x="5317211" y="32872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3" name="Google Shape;243;p16"/>
              <p:cNvPicPr preferRelativeResize="0"/>
              <p:nvPr/>
            </p:nvPicPr>
            <p:blipFill rotWithShape="1">
              <a:blip r:embed="rId17">
                <a:alphaModFix/>
              </a:blip>
              <a:srcRect/>
              <a:stretch/>
            </p:blipFill>
            <p:spPr>
              <a:xfrm>
                <a:off x="4815905" y="320517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4" name="Google Shape;244;p16"/>
              <p:cNvPicPr preferRelativeResize="0"/>
              <p:nvPr/>
            </p:nvPicPr>
            <p:blipFill rotWithShape="1">
              <a:blip r:embed="rId18">
                <a:alphaModFix/>
              </a:blip>
              <a:srcRect/>
              <a:stretch/>
            </p:blipFill>
            <p:spPr>
              <a:xfrm>
                <a:off x="4565252" y="32872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5" name="Google Shape;245;p16"/>
              <p:cNvPicPr preferRelativeResize="0"/>
              <p:nvPr/>
            </p:nvPicPr>
            <p:blipFill rotWithShape="1">
              <a:blip r:embed="rId19">
                <a:alphaModFix/>
              </a:blip>
              <a:srcRect/>
              <a:stretch/>
            </p:blipFill>
            <p:spPr>
              <a:xfrm>
                <a:off x="3562641" y="328723"/>
                <a:ext cx="227838" cy="15210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6" name="Google Shape;246;p16"/>
              <p:cNvPicPr preferRelativeResize="0"/>
              <p:nvPr/>
            </p:nvPicPr>
            <p:blipFill rotWithShape="1">
              <a:blip r:embed="rId20">
                <a:alphaModFix/>
              </a:blip>
              <a:srcRect/>
              <a:stretch/>
            </p:blipFill>
            <p:spPr>
              <a:xfrm>
                <a:off x="3813294" y="328723"/>
                <a:ext cx="227838" cy="16478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7" name="Google Shape;247;p16"/>
              <p:cNvPicPr preferRelativeResize="0"/>
              <p:nvPr/>
            </p:nvPicPr>
            <p:blipFill rotWithShape="1">
              <a:blip r:embed="rId21">
                <a:alphaModFix/>
              </a:blip>
              <a:srcRect/>
              <a:stretch/>
            </p:blipFill>
            <p:spPr>
              <a:xfrm>
                <a:off x="4063947" y="328723"/>
                <a:ext cx="227838" cy="16478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8" name="Google Shape;248;p16"/>
              <p:cNvPicPr preferRelativeResize="0"/>
              <p:nvPr/>
            </p:nvPicPr>
            <p:blipFill rotWithShape="1">
              <a:blip r:embed="rId22">
                <a:alphaModFix/>
              </a:blip>
              <a:srcRect/>
              <a:stretch/>
            </p:blipFill>
            <p:spPr>
              <a:xfrm>
                <a:off x="4314600" y="32872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49" name="Google Shape;249;p16"/>
            <p:cNvGrpSpPr/>
            <p:nvPr/>
          </p:nvGrpSpPr>
          <p:grpSpPr>
            <a:xfrm>
              <a:off x="5868162" y="898432"/>
              <a:ext cx="2497048" cy="196916"/>
              <a:chOff x="3048000" y="212632"/>
              <a:chExt cx="2497048" cy="196916"/>
            </a:xfrm>
          </p:grpSpPr>
          <p:pic>
            <p:nvPicPr>
              <p:cNvPr id="250" name="Google Shape;250;p16"/>
              <p:cNvPicPr preferRelativeResize="0"/>
              <p:nvPr/>
            </p:nvPicPr>
            <p:blipFill rotWithShape="1">
              <a:blip r:embed="rId23">
                <a:alphaModFix/>
              </a:blip>
              <a:srcRect/>
              <a:stretch/>
            </p:blipFill>
            <p:spPr>
              <a:xfrm>
                <a:off x="3048000" y="244084"/>
                <a:ext cx="196375" cy="14261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1" name="Google Shape;251;p16"/>
              <p:cNvPicPr preferRelativeResize="0"/>
              <p:nvPr/>
            </p:nvPicPr>
            <p:blipFill rotWithShape="1">
              <a:blip r:embed="rId24">
                <a:alphaModFix/>
              </a:blip>
              <a:srcRect/>
              <a:stretch/>
            </p:blipFill>
            <p:spPr>
              <a:xfrm>
                <a:off x="3311989" y="212632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2" name="Google Shape;252;p16"/>
              <p:cNvPicPr preferRelativeResize="0"/>
              <p:nvPr/>
            </p:nvPicPr>
            <p:blipFill rotWithShape="1">
              <a:blip r:embed="rId25">
                <a:alphaModFix/>
              </a:blip>
              <a:srcRect/>
              <a:stretch/>
            </p:blipFill>
            <p:spPr>
              <a:xfrm>
                <a:off x="5066558" y="212632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3" name="Google Shape;253;p16"/>
              <p:cNvPicPr preferRelativeResize="0"/>
              <p:nvPr/>
            </p:nvPicPr>
            <p:blipFill rotWithShape="1">
              <a:blip r:embed="rId26">
                <a:alphaModFix/>
              </a:blip>
              <a:srcRect/>
              <a:stretch/>
            </p:blipFill>
            <p:spPr>
              <a:xfrm>
                <a:off x="5317210" y="212632"/>
                <a:ext cx="227838" cy="16478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4" name="Google Shape;254;p16"/>
              <p:cNvPicPr preferRelativeResize="0"/>
              <p:nvPr/>
            </p:nvPicPr>
            <p:blipFill rotWithShape="1">
              <a:blip r:embed="rId27">
                <a:alphaModFix/>
              </a:blip>
              <a:srcRect/>
              <a:stretch/>
            </p:blipFill>
            <p:spPr>
              <a:xfrm>
                <a:off x="4815905" y="235878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5" name="Google Shape;255;p16"/>
              <p:cNvPicPr preferRelativeResize="0"/>
              <p:nvPr/>
            </p:nvPicPr>
            <p:blipFill rotWithShape="1">
              <a:blip r:embed="rId28">
                <a:alphaModFix/>
              </a:blip>
              <a:srcRect/>
              <a:stretch/>
            </p:blipFill>
            <p:spPr>
              <a:xfrm>
                <a:off x="4565252" y="244084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6" name="Google Shape;256;p16"/>
              <p:cNvPicPr preferRelativeResize="0"/>
              <p:nvPr/>
            </p:nvPicPr>
            <p:blipFill rotWithShape="1">
              <a:blip r:embed="rId29">
                <a:alphaModFix/>
              </a:blip>
              <a:srcRect/>
              <a:stretch/>
            </p:blipFill>
            <p:spPr>
              <a:xfrm>
                <a:off x="3562641" y="244084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7" name="Google Shape;257;p16"/>
              <p:cNvPicPr preferRelativeResize="0"/>
              <p:nvPr/>
            </p:nvPicPr>
            <p:blipFill rotWithShape="1">
              <a:blip r:embed="rId30">
                <a:alphaModFix/>
              </a:blip>
              <a:srcRect/>
              <a:stretch/>
            </p:blipFill>
            <p:spPr>
              <a:xfrm>
                <a:off x="3813294" y="244084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8" name="Google Shape;258;p16"/>
              <p:cNvPicPr preferRelativeResize="0"/>
              <p:nvPr/>
            </p:nvPicPr>
            <p:blipFill rotWithShape="1">
              <a:blip r:embed="rId31">
                <a:alphaModFix/>
              </a:blip>
              <a:srcRect/>
              <a:stretch/>
            </p:blipFill>
            <p:spPr>
              <a:xfrm>
                <a:off x="4063947" y="212632"/>
                <a:ext cx="227838" cy="18538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9" name="Google Shape;259;p16"/>
              <p:cNvPicPr preferRelativeResize="0"/>
              <p:nvPr/>
            </p:nvPicPr>
            <p:blipFill rotWithShape="1">
              <a:blip r:embed="rId32">
                <a:alphaModFix/>
              </a:blip>
              <a:srcRect/>
              <a:stretch/>
            </p:blipFill>
            <p:spPr>
              <a:xfrm>
                <a:off x="4312349" y="244084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60" name="Google Shape;260;p16"/>
            <p:cNvGrpSpPr/>
            <p:nvPr/>
          </p:nvGrpSpPr>
          <p:grpSpPr>
            <a:xfrm>
              <a:off x="5868162" y="1110387"/>
              <a:ext cx="2497048" cy="173670"/>
              <a:chOff x="3048000" y="119787"/>
              <a:chExt cx="2497048" cy="173670"/>
            </a:xfrm>
          </p:grpSpPr>
          <p:pic>
            <p:nvPicPr>
              <p:cNvPr id="261" name="Google Shape;261;p16"/>
              <p:cNvPicPr preferRelativeResize="0"/>
              <p:nvPr/>
            </p:nvPicPr>
            <p:blipFill rotWithShape="1">
              <a:blip r:embed="rId33">
                <a:alphaModFix/>
              </a:blip>
              <a:srcRect/>
              <a:stretch/>
            </p:blipFill>
            <p:spPr>
              <a:xfrm>
                <a:off x="3048000" y="127993"/>
                <a:ext cx="227838" cy="16478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2" name="Google Shape;262;p16"/>
              <p:cNvPicPr preferRelativeResize="0"/>
              <p:nvPr/>
            </p:nvPicPr>
            <p:blipFill rotWithShape="1">
              <a:blip r:embed="rId34">
                <a:alphaModFix/>
              </a:blip>
              <a:srcRect/>
              <a:stretch/>
            </p:blipFill>
            <p:spPr>
              <a:xfrm>
                <a:off x="3311989" y="12799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3" name="Google Shape;263;p16"/>
              <p:cNvPicPr preferRelativeResize="0"/>
              <p:nvPr/>
            </p:nvPicPr>
            <p:blipFill rotWithShape="1">
              <a:blip r:embed="rId35">
                <a:alphaModFix/>
              </a:blip>
              <a:srcRect/>
              <a:stretch/>
            </p:blipFill>
            <p:spPr>
              <a:xfrm>
                <a:off x="5066558" y="12799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4" name="Google Shape;264;p16"/>
              <p:cNvPicPr preferRelativeResize="0"/>
              <p:nvPr/>
            </p:nvPicPr>
            <p:blipFill rotWithShape="1">
              <a:blip r:embed="rId36">
                <a:alphaModFix/>
              </a:blip>
              <a:srcRect/>
              <a:stretch/>
            </p:blipFill>
            <p:spPr>
              <a:xfrm>
                <a:off x="5317210" y="12799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5" name="Google Shape;265;p16"/>
              <p:cNvPicPr preferRelativeResize="0"/>
              <p:nvPr/>
            </p:nvPicPr>
            <p:blipFill rotWithShape="1">
              <a:blip r:embed="rId37">
                <a:alphaModFix/>
              </a:blip>
              <a:srcRect/>
              <a:stretch/>
            </p:blipFill>
            <p:spPr>
              <a:xfrm>
                <a:off x="4815905" y="12799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6" name="Google Shape;266;p16"/>
              <p:cNvPicPr preferRelativeResize="0"/>
              <p:nvPr/>
            </p:nvPicPr>
            <p:blipFill rotWithShape="1">
              <a:blip r:embed="rId38">
                <a:alphaModFix/>
              </a:blip>
              <a:srcRect/>
              <a:stretch/>
            </p:blipFill>
            <p:spPr>
              <a:xfrm>
                <a:off x="4565252" y="12799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7" name="Google Shape;267;p16"/>
              <p:cNvPicPr preferRelativeResize="0"/>
              <p:nvPr/>
            </p:nvPicPr>
            <p:blipFill rotWithShape="1">
              <a:blip r:embed="rId39">
                <a:alphaModFix/>
              </a:blip>
              <a:srcRect/>
              <a:stretch/>
            </p:blipFill>
            <p:spPr>
              <a:xfrm>
                <a:off x="3562641" y="127993"/>
                <a:ext cx="227838" cy="16478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8" name="Google Shape;268;p16"/>
              <p:cNvPicPr preferRelativeResize="0"/>
              <p:nvPr/>
            </p:nvPicPr>
            <p:blipFill rotWithShape="1">
              <a:blip r:embed="rId40">
                <a:alphaModFix/>
              </a:blip>
              <a:srcRect/>
              <a:stretch/>
            </p:blipFill>
            <p:spPr>
              <a:xfrm>
                <a:off x="3813294" y="12799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9" name="Google Shape;269;p16"/>
              <p:cNvPicPr preferRelativeResize="0"/>
              <p:nvPr/>
            </p:nvPicPr>
            <p:blipFill rotWithShape="1">
              <a:blip r:embed="rId41">
                <a:alphaModFix/>
              </a:blip>
              <a:srcRect/>
              <a:stretch/>
            </p:blipFill>
            <p:spPr>
              <a:xfrm>
                <a:off x="4063947" y="119787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0" name="Google Shape;270;p16"/>
              <p:cNvPicPr preferRelativeResize="0"/>
              <p:nvPr/>
            </p:nvPicPr>
            <p:blipFill rotWithShape="1">
              <a:blip r:embed="rId42">
                <a:alphaModFix/>
              </a:blip>
              <a:srcRect/>
              <a:stretch/>
            </p:blipFill>
            <p:spPr>
              <a:xfrm>
                <a:off x="4314600" y="127993"/>
                <a:ext cx="227838" cy="1647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71" name="Google Shape;271;p16"/>
            <p:cNvGrpSpPr/>
            <p:nvPr/>
          </p:nvGrpSpPr>
          <p:grpSpPr>
            <a:xfrm>
              <a:off x="5868162" y="1307303"/>
              <a:ext cx="2497048" cy="165464"/>
              <a:chOff x="3048000" y="11903"/>
              <a:chExt cx="2497048" cy="165464"/>
            </a:xfrm>
          </p:grpSpPr>
          <p:pic>
            <p:nvPicPr>
              <p:cNvPr id="272" name="Google Shape;272;p16"/>
              <p:cNvPicPr preferRelativeResize="0"/>
              <p:nvPr/>
            </p:nvPicPr>
            <p:blipFill rotWithShape="1">
              <a:blip r:embed="rId43">
                <a:alphaModFix/>
              </a:blip>
              <a:srcRect/>
              <a:stretch/>
            </p:blipFill>
            <p:spPr>
              <a:xfrm>
                <a:off x="3048000" y="1190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3" name="Google Shape;273;p16"/>
              <p:cNvPicPr preferRelativeResize="0"/>
              <p:nvPr/>
            </p:nvPicPr>
            <p:blipFill rotWithShape="1">
              <a:blip r:embed="rId44">
                <a:alphaModFix/>
              </a:blip>
              <a:srcRect/>
              <a:stretch/>
            </p:blipFill>
            <p:spPr>
              <a:xfrm>
                <a:off x="3311989" y="1190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4" name="Google Shape;274;p16"/>
              <p:cNvPicPr preferRelativeResize="0"/>
              <p:nvPr/>
            </p:nvPicPr>
            <p:blipFill rotWithShape="1">
              <a:blip r:embed="rId45">
                <a:alphaModFix/>
              </a:blip>
              <a:srcRect/>
              <a:stretch/>
            </p:blipFill>
            <p:spPr>
              <a:xfrm>
                <a:off x="5066558" y="1190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5" name="Google Shape;275;p16"/>
              <p:cNvPicPr preferRelativeResize="0"/>
              <p:nvPr/>
            </p:nvPicPr>
            <p:blipFill rotWithShape="1">
              <a:blip r:embed="rId46">
                <a:alphaModFix/>
              </a:blip>
              <a:srcRect/>
              <a:stretch/>
            </p:blipFill>
            <p:spPr>
              <a:xfrm>
                <a:off x="5317210" y="1190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" name="Google Shape;276;p16"/>
              <p:cNvPicPr preferRelativeResize="0"/>
              <p:nvPr/>
            </p:nvPicPr>
            <p:blipFill rotWithShape="1">
              <a:blip r:embed="rId47">
                <a:alphaModFix/>
              </a:blip>
              <a:srcRect/>
              <a:stretch/>
            </p:blipFill>
            <p:spPr>
              <a:xfrm>
                <a:off x="4815905" y="1190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7" name="Google Shape;277;p16"/>
              <p:cNvPicPr preferRelativeResize="0"/>
              <p:nvPr/>
            </p:nvPicPr>
            <p:blipFill rotWithShape="1">
              <a:blip r:embed="rId48">
                <a:alphaModFix/>
              </a:blip>
              <a:srcRect/>
              <a:stretch/>
            </p:blipFill>
            <p:spPr>
              <a:xfrm>
                <a:off x="4565252" y="1190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8" name="Google Shape;278;p16"/>
              <p:cNvPicPr preferRelativeResize="0"/>
              <p:nvPr/>
            </p:nvPicPr>
            <p:blipFill rotWithShape="1">
              <a:blip r:embed="rId49">
                <a:alphaModFix/>
              </a:blip>
              <a:srcRect/>
              <a:stretch/>
            </p:blipFill>
            <p:spPr>
              <a:xfrm>
                <a:off x="3562641" y="1190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9" name="Google Shape;279;p16"/>
              <p:cNvPicPr preferRelativeResize="0"/>
              <p:nvPr/>
            </p:nvPicPr>
            <p:blipFill rotWithShape="1">
              <a:blip r:embed="rId50">
                <a:alphaModFix/>
              </a:blip>
              <a:srcRect/>
              <a:stretch/>
            </p:blipFill>
            <p:spPr>
              <a:xfrm>
                <a:off x="3813294" y="1190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80" name="Google Shape;280;p16"/>
              <p:cNvPicPr preferRelativeResize="0"/>
              <p:nvPr/>
            </p:nvPicPr>
            <p:blipFill rotWithShape="1">
              <a:blip r:embed="rId39">
                <a:alphaModFix/>
              </a:blip>
              <a:srcRect/>
              <a:stretch/>
            </p:blipFill>
            <p:spPr>
              <a:xfrm>
                <a:off x="4063947" y="11903"/>
                <a:ext cx="227838" cy="16478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81" name="Google Shape;281;p16"/>
              <p:cNvPicPr preferRelativeResize="0"/>
              <p:nvPr/>
            </p:nvPicPr>
            <p:blipFill rotWithShape="1">
              <a:blip r:embed="rId51">
                <a:alphaModFix/>
              </a:blip>
              <a:srcRect/>
              <a:stretch/>
            </p:blipFill>
            <p:spPr>
              <a:xfrm>
                <a:off x="4314600" y="11903"/>
                <a:ext cx="227838" cy="16546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282" name="Google Shape;282;p16"/>
          <p:cNvPicPr preferRelativeResize="0"/>
          <p:nvPr/>
        </p:nvPicPr>
        <p:blipFill rotWithShape="1">
          <a:blip r:embed="rId52">
            <a:alphaModFix/>
          </a:blip>
          <a:srcRect/>
          <a:stretch/>
        </p:blipFill>
        <p:spPr>
          <a:xfrm>
            <a:off x="1199160" y="-3123"/>
            <a:ext cx="1182687" cy="658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16"/>
          <p:cNvPicPr preferRelativeResize="0"/>
          <p:nvPr/>
        </p:nvPicPr>
        <p:blipFill rotWithShape="1">
          <a:blip r:embed="rId52">
            <a:alphaModFix/>
          </a:blip>
          <a:srcRect/>
          <a:stretch/>
        </p:blipFill>
        <p:spPr>
          <a:xfrm>
            <a:off x="2405602" y="0"/>
            <a:ext cx="1182687" cy="658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16"/>
          <p:cNvPicPr preferRelativeResize="0"/>
          <p:nvPr/>
        </p:nvPicPr>
        <p:blipFill rotWithShape="1">
          <a:blip r:embed="rId52">
            <a:alphaModFix/>
          </a:blip>
          <a:srcRect/>
          <a:stretch/>
        </p:blipFill>
        <p:spPr>
          <a:xfrm>
            <a:off x="3588289" y="0"/>
            <a:ext cx="1182687" cy="658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9065" y="658162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21970" y="1323325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 rot="10800000">
            <a:off x="8704" y="2007539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-1785" y="2653651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 rot="10800000">
            <a:off x="-6606" y="3352800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-6606" y="4008439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 rot="10800000">
            <a:off x="13238" y="4692652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3713" y="5357815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 rot="10800000">
            <a:off x="-1" y="6040436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4789233" y="-9473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4789233" y="658813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 rot="10800000">
            <a:off x="4798758" y="1342376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4789232" y="1988488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 rot="10800000">
            <a:off x="4776327" y="2668587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4770183" y="3333751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4780501" y="3998914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4798758" y="4673602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4777866" y="5338765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 rot="10800000">
            <a:off x="4789230" y="6030911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>
            <a:off x="-1786" y="6705600"/>
            <a:ext cx="4767264" cy="66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16"/>
          <p:cNvPicPr preferRelativeResize="0"/>
          <p:nvPr/>
        </p:nvPicPr>
        <p:blipFill rotWithShape="1">
          <a:blip r:embed="rId53">
            <a:alphaModFix/>
          </a:blip>
          <a:srcRect/>
          <a:stretch/>
        </p:blipFill>
        <p:spPr>
          <a:xfrm rot="10800000">
            <a:off x="4789229" y="6709714"/>
            <a:ext cx="4767264" cy="6651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6;p5">
            <a:extLst>
              <a:ext uri="{FF2B5EF4-FFF2-40B4-BE49-F238E27FC236}">
                <a16:creationId xmlns:a16="http://schemas.microsoft.com/office/drawing/2014/main" id="{FD7743BC-0D46-EA8B-3FD4-6945E717F222}"/>
              </a:ext>
            </a:extLst>
          </p:cNvPr>
          <p:cNvSpPr/>
          <p:nvPr/>
        </p:nvSpPr>
        <p:spPr>
          <a:xfrm>
            <a:off x="-27598" y="5390302"/>
            <a:ext cx="9144000" cy="1448285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1" name="Google Shape;311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07099" y="2233147"/>
            <a:ext cx="1769105" cy="985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45825" y="2248101"/>
            <a:ext cx="1715415" cy="955568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17"/>
          <p:cNvSpPr txBox="1"/>
          <p:nvPr/>
        </p:nvSpPr>
        <p:spPr>
          <a:xfrm>
            <a:off x="-27598" y="5405256"/>
            <a:ext cx="9144000" cy="1431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Missouri</a:t>
            </a:r>
            <a:r>
              <a:rPr lang="en-US" sz="4400" b="0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 is home to around </a:t>
            </a:r>
            <a:r>
              <a:rPr lang="en-US" sz="4400" b="1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450</a:t>
            </a:r>
            <a:r>
              <a:rPr lang="en-US" sz="4400" b="0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species of native </a:t>
            </a:r>
            <a:r>
              <a:rPr lang="en-US" sz="4400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bees</a:t>
            </a:r>
            <a:endParaRPr sz="2000" i="0" u="none" strike="noStrike" cap="none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4" name="Google Shape;314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5990" y="2233147"/>
            <a:ext cx="1683976" cy="938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90501" y="948763"/>
            <a:ext cx="1796556" cy="1000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42941" y="886685"/>
            <a:ext cx="1769105" cy="985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22063" y="2233147"/>
            <a:ext cx="1930871" cy="1044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3692" y="936367"/>
            <a:ext cx="1683976" cy="938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03531" y="3653858"/>
            <a:ext cx="1796556" cy="1000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89474" y="994629"/>
            <a:ext cx="1715415" cy="9555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6" name="Google Shape;566;gc3cb0de2e1_0_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75150"/>
            <a:ext cx="9143999" cy="5707709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gc3cb0de2e1_0_23"/>
          <p:cNvSpPr txBox="1"/>
          <p:nvPr/>
        </p:nvSpPr>
        <p:spPr>
          <a:xfrm>
            <a:off x="181950" y="1270733"/>
            <a:ext cx="4896000" cy="18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4000+ N. America </a:t>
            </a:r>
            <a:endParaRPr sz="3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450+ MO</a:t>
            </a:r>
            <a:endParaRPr sz="38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200+ STL</a:t>
            </a:r>
            <a:endParaRPr sz="400" b="1"/>
          </a:p>
        </p:txBody>
      </p:sp>
      <p:pic>
        <p:nvPicPr>
          <p:cNvPr id="568" name="Google Shape;568;gc3cb0de2e1_0_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79025" y="5812733"/>
            <a:ext cx="864975" cy="864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8"/>
          <p:cNvSpPr txBox="1">
            <a:spLocks noGrp="1"/>
          </p:cNvSpPr>
          <p:nvPr>
            <p:ph type="title"/>
          </p:nvPr>
        </p:nvSpPr>
        <p:spPr>
          <a:xfrm>
            <a:off x="685800" y="673209"/>
            <a:ext cx="7556918" cy="40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en-US" sz="3959"/>
              <a:t>The 4000 bee species in the US come in many shapes and sizes</a:t>
            </a:r>
            <a:endParaRPr sz="3959"/>
          </a:p>
        </p:txBody>
      </p:sp>
      <p:pic>
        <p:nvPicPr>
          <p:cNvPr id="326" name="Google Shape;326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5800" y="1572768"/>
            <a:ext cx="7658100" cy="4877458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18"/>
          <p:cNvSpPr txBox="1"/>
          <p:nvPr/>
        </p:nvSpPr>
        <p:spPr>
          <a:xfrm>
            <a:off x="7845007" y="6450226"/>
            <a:ext cx="1143000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Clay Bolt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F90EF62A-FD53-4FA2-154D-CE76D395B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09816" y="877888"/>
            <a:ext cx="5768711" cy="619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53" name="Google Shape;353;p20"/>
          <p:cNvCxnSpPr>
            <a:cxnSpLocks/>
          </p:cNvCxnSpPr>
          <p:nvPr/>
        </p:nvCxnSpPr>
        <p:spPr>
          <a:xfrm>
            <a:off x="1773382" y="2028250"/>
            <a:ext cx="808015" cy="583570"/>
          </a:xfrm>
          <a:prstGeom prst="straightConnector1">
            <a:avLst/>
          </a:prstGeom>
          <a:noFill/>
          <a:ln w="79375" cap="flat" cmpd="sng">
            <a:solidFill>
              <a:srgbClr val="0C0C0C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354" name="Google Shape;354;p20"/>
          <p:cNvSpPr txBox="1"/>
          <p:nvPr/>
        </p:nvSpPr>
        <p:spPr>
          <a:xfrm>
            <a:off x="938267" y="1594432"/>
            <a:ext cx="1919612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Long antennae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5" name="Google Shape;355;p20"/>
          <p:cNvCxnSpPr>
            <a:cxnSpLocks/>
          </p:cNvCxnSpPr>
          <p:nvPr/>
        </p:nvCxnSpPr>
        <p:spPr>
          <a:xfrm flipV="1">
            <a:off x="3772373" y="3813710"/>
            <a:ext cx="799627" cy="1523538"/>
          </a:xfrm>
          <a:prstGeom prst="straightConnector1">
            <a:avLst/>
          </a:prstGeom>
          <a:noFill/>
          <a:ln w="79375" cap="flat" cmpd="sng">
            <a:solidFill>
              <a:schemeClr val="accent4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356" name="Google Shape;356;p20"/>
          <p:cNvSpPr txBox="1"/>
          <p:nvPr/>
        </p:nvSpPr>
        <p:spPr>
          <a:xfrm>
            <a:off x="3169853" y="5379460"/>
            <a:ext cx="1205040" cy="566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Pinched waist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7" name="Google Shape;357;p20"/>
          <p:cNvCxnSpPr>
            <a:cxnSpLocks/>
          </p:cNvCxnSpPr>
          <p:nvPr/>
        </p:nvCxnSpPr>
        <p:spPr>
          <a:xfrm flipH="1" flipV="1">
            <a:off x="6649061" y="5768712"/>
            <a:ext cx="996524" cy="568201"/>
          </a:xfrm>
          <a:prstGeom prst="straightConnector1">
            <a:avLst/>
          </a:prstGeom>
          <a:noFill/>
          <a:ln w="79375" cap="flat" cmpd="sng">
            <a:solidFill>
              <a:srgbClr val="0C0C0C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358" name="Google Shape;358;p20"/>
          <p:cNvSpPr txBox="1"/>
          <p:nvPr/>
        </p:nvSpPr>
        <p:spPr>
          <a:xfrm>
            <a:off x="7689928" y="6013748"/>
            <a:ext cx="1309720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Two pairs of wings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20"/>
          <p:cNvSpPr/>
          <p:nvPr/>
        </p:nvSpPr>
        <p:spPr>
          <a:xfrm>
            <a:off x="0" y="-57150"/>
            <a:ext cx="9144000" cy="1172667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344;p19">
            <a:extLst>
              <a:ext uri="{FF2B5EF4-FFF2-40B4-BE49-F238E27FC236}">
                <a16:creationId xmlns:a16="http://schemas.microsoft.com/office/drawing/2014/main" id="{331B2002-7E04-1A7F-DFF0-D34CB9DBFF55}"/>
              </a:ext>
            </a:extLst>
          </p:cNvPr>
          <p:cNvSpPr/>
          <p:nvPr/>
        </p:nvSpPr>
        <p:spPr>
          <a:xfrm>
            <a:off x="405638" y="95912"/>
            <a:ext cx="8377068" cy="90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4800"/>
            </a:pPr>
            <a:r>
              <a:rPr lang="en-US" sz="5400">
                <a:solidFill>
                  <a:srgbClr val="8DA9DB"/>
                </a:solidFill>
                <a:latin typeface="Calibri"/>
                <a:ea typeface="Calibri"/>
                <a:cs typeface="Calibri"/>
                <a:sym typeface="Calibri"/>
              </a:rPr>
              <a:t>What makes a bee a BEE?</a:t>
            </a:r>
          </a:p>
        </p:txBody>
      </p:sp>
      <p:cxnSp>
        <p:nvCxnSpPr>
          <p:cNvPr id="4" name="Google Shape;357;p20">
            <a:extLst>
              <a:ext uri="{FF2B5EF4-FFF2-40B4-BE49-F238E27FC236}">
                <a16:creationId xmlns:a16="http://schemas.microsoft.com/office/drawing/2014/main" id="{146132EB-096A-6FA3-F03F-34D2D49241ED}"/>
              </a:ext>
            </a:extLst>
          </p:cNvPr>
          <p:cNvCxnSpPr>
            <a:cxnSpLocks/>
            <a:stCxn id="358" idx="1"/>
          </p:cNvCxnSpPr>
          <p:nvPr/>
        </p:nvCxnSpPr>
        <p:spPr>
          <a:xfrm flipH="1" flipV="1">
            <a:off x="7251370" y="5716694"/>
            <a:ext cx="438558" cy="458637"/>
          </a:xfrm>
          <a:prstGeom prst="straightConnector1">
            <a:avLst/>
          </a:prstGeom>
          <a:noFill/>
          <a:ln w="79375" cap="flat" cmpd="sng">
            <a:solidFill>
              <a:srgbClr val="0C0C0C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9" name="Google Shape;371;p21">
            <a:extLst>
              <a:ext uri="{FF2B5EF4-FFF2-40B4-BE49-F238E27FC236}">
                <a16:creationId xmlns:a16="http://schemas.microsoft.com/office/drawing/2014/main" id="{1B7F4390-A493-1F57-9C33-D4C237CE4EE3}"/>
              </a:ext>
            </a:extLst>
          </p:cNvPr>
          <p:cNvSpPr txBox="1"/>
          <p:nvPr/>
        </p:nvSpPr>
        <p:spPr>
          <a:xfrm>
            <a:off x="52633" y="6482062"/>
            <a:ext cx="3104265" cy="552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Wikimedia Commons | </a:t>
            </a:r>
            <a:r>
              <a:rPr lang="en-US" b="1" i="0" u="none" strike="noStrike" cap="none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janet</a:t>
            </a:r>
            <a:r>
              <a:rPr lang="en-US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graham</a:t>
            </a:r>
            <a:endParaRPr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99AF57D6-02D1-1766-E2FE-52B6457AE1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5" t="-1499" r="2535" b="7635"/>
          <a:stretch/>
        </p:blipFill>
        <p:spPr bwMode="auto">
          <a:xfrm>
            <a:off x="0" y="76198"/>
            <a:ext cx="9148108" cy="678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39" name="Google Shape;339;p19"/>
          <p:cNvCxnSpPr>
            <a:cxnSpLocks noChangeAspect="1"/>
          </p:cNvCxnSpPr>
          <p:nvPr/>
        </p:nvCxnSpPr>
        <p:spPr>
          <a:xfrm flipV="1">
            <a:off x="4791310" y="4594719"/>
            <a:ext cx="180914" cy="927203"/>
          </a:xfrm>
          <a:prstGeom prst="straightConnector1">
            <a:avLst/>
          </a:prstGeom>
          <a:noFill/>
          <a:ln w="79375" cap="flat" cmpd="sng">
            <a:solidFill>
              <a:srgbClr val="0C0C0C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340" name="Google Shape;340;p19"/>
          <p:cNvSpPr txBox="1">
            <a:spLocks noChangeAspect="1"/>
          </p:cNvSpPr>
          <p:nvPr/>
        </p:nvSpPr>
        <p:spPr>
          <a:xfrm>
            <a:off x="295779" y="5077400"/>
            <a:ext cx="1877380" cy="384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large eyes, but </a:t>
            </a:r>
            <a:r>
              <a:rPr lang="en-US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 </a:t>
            </a:r>
            <a:r>
              <a:rPr lang="en-US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“ski goggle” eyes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19"/>
          <p:cNvSpPr txBox="1">
            <a:spLocks noChangeAspect="1"/>
          </p:cNvSpPr>
          <p:nvPr/>
        </p:nvSpPr>
        <p:spPr>
          <a:xfrm>
            <a:off x="4218946" y="5757799"/>
            <a:ext cx="2283065" cy="384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Wide legs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19"/>
          <p:cNvSpPr/>
          <p:nvPr/>
        </p:nvSpPr>
        <p:spPr>
          <a:xfrm>
            <a:off x="0" y="-57150"/>
            <a:ext cx="9144000" cy="1172667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375;p21">
            <a:extLst>
              <a:ext uri="{FF2B5EF4-FFF2-40B4-BE49-F238E27FC236}">
                <a16:creationId xmlns:a16="http://schemas.microsoft.com/office/drawing/2014/main" id="{075252D2-4ABF-6D4D-FC07-E944B94290D3}"/>
              </a:ext>
            </a:extLst>
          </p:cNvPr>
          <p:cNvSpPr/>
          <p:nvPr/>
        </p:nvSpPr>
        <p:spPr>
          <a:xfrm>
            <a:off x="628650" y="99513"/>
            <a:ext cx="76818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4800"/>
            </a:pPr>
            <a:r>
              <a:rPr lang="en-US" sz="5400" b="0" i="0" u="none" strike="noStrike" cap="none">
                <a:solidFill>
                  <a:srgbClr val="8DA9DB"/>
                </a:solidFill>
                <a:latin typeface="Calibri"/>
                <a:ea typeface="Calibri"/>
                <a:cs typeface="Calibri"/>
                <a:sym typeface="Calibri"/>
              </a:rPr>
              <a:t>What makes a bee a </a:t>
            </a:r>
            <a:r>
              <a:rPr lang="en-US" sz="5400">
                <a:solidFill>
                  <a:srgbClr val="8DA9DB"/>
                </a:solidFill>
                <a:latin typeface="Calibri"/>
                <a:ea typeface="Calibri"/>
                <a:cs typeface="Calibri"/>
                <a:sym typeface="Calibri"/>
              </a:rPr>
              <a:t>BEE</a:t>
            </a:r>
            <a:r>
              <a:rPr lang="en-US" sz="5400" b="0" i="0" u="none" strike="noStrike" cap="none">
                <a:solidFill>
                  <a:srgbClr val="8DA9DB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5400" b="0" i="0" u="none" strike="noStrike" cap="none">
              <a:solidFill>
                <a:srgbClr val="8DA9D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" name="Google Shape;339;p19">
            <a:extLst>
              <a:ext uri="{FF2B5EF4-FFF2-40B4-BE49-F238E27FC236}">
                <a16:creationId xmlns:a16="http://schemas.microsoft.com/office/drawing/2014/main" id="{150633E2-3566-738E-8188-48EDC3EE5CDE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1251474" y="4209025"/>
            <a:ext cx="180914" cy="927203"/>
          </a:xfrm>
          <a:prstGeom prst="straightConnector1">
            <a:avLst/>
          </a:prstGeom>
          <a:noFill/>
          <a:ln w="79375" cap="flat" cmpd="sng">
            <a:solidFill>
              <a:srgbClr val="0C0C0C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7" name="Google Shape;371;p21">
            <a:extLst>
              <a:ext uri="{FF2B5EF4-FFF2-40B4-BE49-F238E27FC236}">
                <a16:creationId xmlns:a16="http://schemas.microsoft.com/office/drawing/2014/main" id="{9155F62B-F7AE-61F8-D226-F473D210266A}"/>
              </a:ext>
            </a:extLst>
          </p:cNvPr>
          <p:cNvSpPr txBox="1"/>
          <p:nvPr/>
        </p:nvSpPr>
        <p:spPr>
          <a:xfrm>
            <a:off x="52633" y="6482062"/>
            <a:ext cx="3104265" cy="552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Wikimedia Commons | The Packer Lab</a:t>
            </a:r>
            <a:endParaRPr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340;p19">
            <a:extLst>
              <a:ext uri="{FF2B5EF4-FFF2-40B4-BE49-F238E27FC236}">
                <a16:creationId xmlns:a16="http://schemas.microsoft.com/office/drawing/2014/main" id="{AD40C0A8-D3A4-A012-C5B6-7BBE2F29230F}"/>
              </a:ext>
            </a:extLst>
          </p:cNvPr>
          <p:cNvSpPr txBox="1">
            <a:spLocks noChangeAspect="1"/>
          </p:cNvSpPr>
          <p:nvPr/>
        </p:nvSpPr>
        <p:spPr>
          <a:xfrm>
            <a:off x="628650" y="1724901"/>
            <a:ext cx="1877380" cy="384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rgbClr val="FF2F92"/>
                </a:solidFill>
                <a:latin typeface="Calibri"/>
                <a:ea typeface="Calibri"/>
                <a:cs typeface="Calibri"/>
                <a:sym typeface="Calibri"/>
              </a:rPr>
              <a:t>3 small eyes</a:t>
            </a:r>
            <a:endParaRPr sz="2400" b="0" i="0" u="none" strike="noStrike" cap="none">
              <a:solidFill>
                <a:srgbClr val="FF2F9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" name="Google Shape;357;p20">
            <a:extLst>
              <a:ext uri="{FF2B5EF4-FFF2-40B4-BE49-F238E27FC236}">
                <a16:creationId xmlns:a16="http://schemas.microsoft.com/office/drawing/2014/main" id="{0CE2F6FE-27E9-8CAE-902F-EEC7AF19B1AE}"/>
              </a:ext>
            </a:extLst>
          </p:cNvPr>
          <p:cNvCxnSpPr>
            <a:cxnSpLocks/>
            <a:endCxn id="19" idx="0"/>
          </p:cNvCxnSpPr>
          <p:nvPr/>
        </p:nvCxnSpPr>
        <p:spPr>
          <a:xfrm>
            <a:off x="1683834" y="2243776"/>
            <a:ext cx="189669" cy="610936"/>
          </a:xfrm>
          <a:prstGeom prst="straightConnector1">
            <a:avLst/>
          </a:prstGeom>
          <a:noFill/>
          <a:ln w="79375" cap="flat" cmpd="sng">
            <a:solidFill>
              <a:srgbClr val="FF2F92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3CDEFA18-1144-2A9A-E9FA-3D98E8E93FED}"/>
              </a:ext>
            </a:extLst>
          </p:cNvPr>
          <p:cNvSpPr/>
          <p:nvPr/>
        </p:nvSpPr>
        <p:spPr>
          <a:xfrm>
            <a:off x="1773044" y="2854712"/>
            <a:ext cx="200918" cy="134091"/>
          </a:xfrm>
          <a:prstGeom prst="ellipse">
            <a:avLst/>
          </a:prstGeom>
          <a:noFill/>
          <a:ln w="28575">
            <a:solidFill>
              <a:srgbClr val="FF2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09AD4453-9317-7439-CB84-835E1A5943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92"/>
          <a:stretch/>
        </p:blipFill>
        <p:spPr bwMode="auto">
          <a:xfrm>
            <a:off x="0" y="432102"/>
            <a:ext cx="9144000" cy="6425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70" name="Google Shape;370;p21"/>
          <p:cNvCxnSpPr>
            <a:cxnSpLocks/>
          </p:cNvCxnSpPr>
          <p:nvPr/>
        </p:nvCxnSpPr>
        <p:spPr>
          <a:xfrm flipH="1" flipV="1">
            <a:off x="7850095" y="3221641"/>
            <a:ext cx="314819" cy="996608"/>
          </a:xfrm>
          <a:prstGeom prst="straightConnector1">
            <a:avLst/>
          </a:prstGeom>
          <a:noFill/>
          <a:ln w="79375" cap="flat" cmpd="sng">
            <a:solidFill>
              <a:srgbClr val="0C0C0C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371" name="Google Shape;371;p21"/>
          <p:cNvSpPr txBox="1"/>
          <p:nvPr/>
        </p:nvSpPr>
        <p:spPr>
          <a:xfrm>
            <a:off x="1690255" y="4545711"/>
            <a:ext cx="1149927" cy="552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Skinny legs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21"/>
          <p:cNvSpPr/>
          <p:nvPr/>
        </p:nvSpPr>
        <p:spPr>
          <a:xfrm>
            <a:off x="0" y="-57150"/>
            <a:ext cx="9144000" cy="1172667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21"/>
          <p:cNvSpPr/>
          <p:nvPr/>
        </p:nvSpPr>
        <p:spPr>
          <a:xfrm>
            <a:off x="628650" y="62937"/>
            <a:ext cx="76818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4800"/>
            </a:pPr>
            <a:r>
              <a:rPr lang="en-US" sz="5400">
                <a:solidFill>
                  <a:srgbClr val="8DA9DB"/>
                </a:solidFill>
                <a:latin typeface="Calibri"/>
                <a:ea typeface="Calibri"/>
                <a:cs typeface="Calibri"/>
                <a:sym typeface="Calibri"/>
              </a:rPr>
              <a:t>What makes a fly a FLY?</a:t>
            </a:r>
          </a:p>
        </p:txBody>
      </p:sp>
      <p:cxnSp>
        <p:nvCxnSpPr>
          <p:cNvPr id="2" name="Google Shape;384;p22">
            <a:extLst>
              <a:ext uri="{FF2B5EF4-FFF2-40B4-BE49-F238E27FC236}">
                <a16:creationId xmlns:a16="http://schemas.microsoft.com/office/drawing/2014/main" id="{7EAF959C-9E2C-9AF8-BF34-CD6E9A7574F5}"/>
              </a:ext>
            </a:extLst>
          </p:cNvPr>
          <p:cNvCxnSpPr>
            <a:cxnSpLocks/>
          </p:cNvCxnSpPr>
          <p:nvPr/>
        </p:nvCxnSpPr>
        <p:spPr>
          <a:xfrm flipV="1">
            <a:off x="2867891" y="4122523"/>
            <a:ext cx="553451" cy="486786"/>
          </a:xfrm>
          <a:prstGeom prst="straightConnector1">
            <a:avLst/>
          </a:prstGeom>
          <a:noFill/>
          <a:ln w="79375" cap="flat" cmpd="sng">
            <a:solidFill>
              <a:srgbClr val="0C0C0C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3" name="Google Shape;385;p22">
            <a:extLst>
              <a:ext uri="{FF2B5EF4-FFF2-40B4-BE49-F238E27FC236}">
                <a16:creationId xmlns:a16="http://schemas.microsoft.com/office/drawing/2014/main" id="{B9152476-035F-B2AC-AE8C-8CA6AB46D86B}"/>
              </a:ext>
            </a:extLst>
          </p:cNvPr>
          <p:cNvSpPr txBox="1"/>
          <p:nvPr/>
        </p:nvSpPr>
        <p:spPr>
          <a:xfrm>
            <a:off x="7315201" y="4296469"/>
            <a:ext cx="1510828" cy="625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Short antennae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" name="Google Shape;368;p21">
            <a:extLst>
              <a:ext uri="{FF2B5EF4-FFF2-40B4-BE49-F238E27FC236}">
                <a16:creationId xmlns:a16="http://schemas.microsoft.com/office/drawing/2014/main" id="{C349D658-5C9B-BBEC-D222-3EB02A9E3DCE}"/>
              </a:ext>
            </a:extLst>
          </p:cNvPr>
          <p:cNvCxnSpPr>
            <a:cxnSpLocks/>
          </p:cNvCxnSpPr>
          <p:nvPr/>
        </p:nvCxnSpPr>
        <p:spPr>
          <a:xfrm flipH="1">
            <a:off x="7052444" y="1827247"/>
            <a:ext cx="415888" cy="374049"/>
          </a:xfrm>
          <a:prstGeom prst="straightConnector1">
            <a:avLst/>
          </a:prstGeom>
          <a:noFill/>
          <a:ln w="79375" cap="flat" cmpd="sng">
            <a:solidFill>
              <a:srgbClr val="0C0C0C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10" name="Google Shape;369;p21">
            <a:extLst>
              <a:ext uri="{FF2B5EF4-FFF2-40B4-BE49-F238E27FC236}">
                <a16:creationId xmlns:a16="http://schemas.microsoft.com/office/drawing/2014/main" id="{FC0129E3-6071-FC0B-4A09-DDF4E14DFFCE}"/>
              </a:ext>
            </a:extLst>
          </p:cNvPr>
          <p:cNvSpPr txBox="1"/>
          <p:nvPr/>
        </p:nvSpPr>
        <p:spPr>
          <a:xfrm>
            <a:off x="7044055" y="1319300"/>
            <a:ext cx="1919612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“ski goggle” eyes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371;p21">
            <a:extLst>
              <a:ext uri="{FF2B5EF4-FFF2-40B4-BE49-F238E27FC236}">
                <a16:creationId xmlns:a16="http://schemas.microsoft.com/office/drawing/2014/main" id="{DA4231E7-F491-5CCF-BD5F-CC02F2688F93}"/>
              </a:ext>
            </a:extLst>
          </p:cNvPr>
          <p:cNvSpPr txBox="1"/>
          <p:nvPr/>
        </p:nvSpPr>
        <p:spPr>
          <a:xfrm>
            <a:off x="262390" y="6524212"/>
            <a:ext cx="2480810" cy="552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Wikimedia Commons | Patrick</a:t>
            </a:r>
            <a:endParaRPr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id="{52E4E7CB-1181-3325-D8AE-7238C16342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6" t="17391" b="8377"/>
          <a:stretch/>
        </p:blipFill>
        <p:spPr bwMode="auto">
          <a:xfrm>
            <a:off x="-1" y="-57151"/>
            <a:ext cx="9144001" cy="691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82" name="Google Shape;382;p22"/>
          <p:cNvCxnSpPr>
            <a:cxnSpLocks/>
          </p:cNvCxnSpPr>
          <p:nvPr/>
        </p:nvCxnSpPr>
        <p:spPr>
          <a:xfrm flipH="1" flipV="1">
            <a:off x="4922981" y="2810329"/>
            <a:ext cx="2264968" cy="166495"/>
          </a:xfrm>
          <a:prstGeom prst="straightConnector1">
            <a:avLst/>
          </a:prstGeom>
          <a:noFill/>
          <a:ln w="79375" cap="flat" cmpd="sng">
            <a:solidFill>
              <a:schemeClr val="accent4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383" name="Google Shape;383;p22"/>
          <p:cNvSpPr txBox="1"/>
          <p:nvPr/>
        </p:nvSpPr>
        <p:spPr>
          <a:xfrm>
            <a:off x="7242607" y="2822191"/>
            <a:ext cx="1919612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Thick waist</a:t>
            </a:r>
            <a:endParaRPr sz="2400" b="0" i="0" u="none" strike="noStrike" cap="non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6" name="Google Shape;386;p22"/>
          <p:cNvCxnSpPr>
            <a:cxnSpLocks/>
          </p:cNvCxnSpPr>
          <p:nvPr/>
        </p:nvCxnSpPr>
        <p:spPr>
          <a:xfrm flipH="1" flipV="1">
            <a:off x="4535054" y="5295992"/>
            <a:ext cx="1059319" cy="11676"/>
          </a:xfrm>
          <a:prstGeom prst="straightConnector1">
            <a:avLst/>
          </a:prstGeom>
          <a:noFill/>
          <a:ln w="79375" cap="flat" cmpd="sng">
            <a:solidFill>
              <a:schemeClr val="bg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387" name="Google Shape;387;p22"/>
          <p:cNvSpPr txBox="1"/>
          <p:nvPr/>
        </p:nvSpPr>
        <p:spPr>
          <a:xfrm>
            <a:off x="5268337" y="4822921"/>
            <a:ext cx="1919612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One pair of wings</a:t>
            </a:r>
            <a:endParaRPr sz="2400"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22"/>
          <p:cNvSpPr/>
          <p:nvPr/>
        </p:nvSpPr>
        <p:spPr>
          <a:xfrm>
            <a:off x="0" y="-57150"/>
            <a:ext cx="9144000" cy="1172667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375;p21">
            <a:extLst>
              <a:ext uri="{FF2B5EF4-FFF2-40B4-BE49-F238E27FC236}">
                <a16:creationId xmlns:a16="http://schemas.microsoft.com/office/drawing/2014/main" id="{F3D6C4BC-208B-C4F4-3C05-687D69FFE788}"/>
              </a:ext>
            </a:extLst>
          </p:cNvPr>
          <p:cNvSpPr/>
          <p:nvPr/>
        </p:nvSpPr>
        <p:spPr>
          <a:xfrm>
            <a:off x="628650" y="62937"/>
            <a:ext cx="76818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4800"/>
            </a:pPr>
            <a:r>
              <a:rPr lang="en-US" sz="5400">
                <a:solidFill>
                  <a:srgbClr val="8DA9DB"/>
                </a:solidFill>
                <a:latin typeface="Calibri"/>
                <a:ea typeface="Calibri"/>
                <a:cs typeface="Calibri"/>
                <a:sym typeface="Calibri"/>
              </a:rPr>
              <a:t>What makes a fly a FLY?</a:t>
            </a:r>
          </a:p>
        </p:txBody>
      </p:sp>
      <p:sp>
        <p:nvSpPr>
          <p:cNvPr id="3" name="Google Shape;398;p23">
            <a:extLst>
              <a:ext uri="{FF2B5EF4-FFF2-40B4-BE49-F238E27FC236}">
                <a16:creationId xmlns:a16="http://schemas.microsoft.com/office/drawing/2014/main" id="{BB839315-EF80-9FBD-F9A1-8A5379E0F171}"/>
              </a:ext>
            </a:extLst>
          </p:cNvPr>
          <p:cNvSpPr txBox="1"/>
          <p:nvPr/>
        </p:nvSpPr>
        <p:spPr>
          <a:xfrm>
            <a:off x="4137491" y="1165148"/>
            <a:ext cx="1412505" cy="650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Few hairs on body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371;p21">
            <a:extLst>
              <a:ext uri="{FF2B5EF4-FFF2-40B4-BE49-F238E27FC236}">
                <a16:creationId xmlns:a16="http://schemas.microsoft.com/office/drawing/2014/main" id="{9C58DB6D-3B57-D084-5F7B-737F30A940AB}"/>
              </a:ext>
            </a:extLst>
          </p:cNvPr>
          <p:cNvSpPr txBox="1"/>
          <p:nvPr/>
        </p:nvSpPr>
        <p:spPr>
          <a:xfrm>
            <a:off x="68427" y="6524212"/>
            <a:ext cx="3242809" cy="552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b="1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Wikimedia Commons | Thomas Bresson</a:t>
            </a:r>
            <a:endParaRPr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B02FB17A-A01B-0E80-2568-EA3C3C1652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" b="17845"/>
          <a:stretch/>
        </p:blipFill>
        <p:spPr bwMode="auto">
          <a:xfrm>
            <a:off x="-135968" y="1039421"/>
            <a:ext cx="9291194" cy="584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9" name="Google Shape;399;p23"/>
          <p:cNvCxnSpPr>
            <a:cxnSpLocks/>
          </p:cNvCxnSpPr>
          <p:nvPr/>
        </p:nvCxnSpPr>
        <p:spPr>
          <a:xfrm flipH="1">
            <a:off x="5652425" y="5256992"/>
            <a:ext cx="1016333" cy="0"/>
          </a:xfrm>
          <a:prstGeom prst="straightConnector1">
            <a:avLst/>
          </a:prstGeom>
          <a:noFill/>
          <a:ln w="79375" cap="flat" cmpd="sng">
            <a:solidFill>
              <a:schemeClr val="bg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400" name="Google Shape;400;p23"/>
          <p:cNvSpPr txBox="1"/>
          <p:nvPr/>
        </p:nvSpPr>
        <p:spPr>
          <a:xfrm>
            <a:off x="6668758" y="4811499"/>
            <a:ext cx="2480811" cy="517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No “ski goggle” eyes</a:t>
            </a:r>
            <a:endParaRPr sz="2400"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23"/>
          <p:cNvSpPr txBox="1"/>
          <p:nvPr/>
        </p:nvSpPr>
        <p:spPr>
          <a:xfrm>
            <a:off x="5634389" y="2032187"/>
            <a:ext cx="2068738" cy="309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Two pairs of wings</a:t>
            </a:r>
            <a:endParaRPr sz="2400"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6" name="Google Shape;406;p23"/>
          <p:cNvCxnSpPr>
            <a:cxnSpLocks/>
          </p:cNvCxnSpPr>
          <p:nvPr/>
        </p:nvCxnSpPr>
        <p:spPr>
          <a:xfrm flipH="1">
            <a:off x="4253026" y="2452924"/>
            <a:ext cx="1636002" cy="307146"/>
          </a:xfrm>
          <a:prstGeom prst="straightConnector1">
            <a:avLst/>
          </a:prstGeom>
          <a:noFill/>
          <a:ln w="79375" cap="flat" cmpd="sng">
            <a:solidFill>
              <a:schemeClr val="bg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409" name="Google Shape;409;p23"/>
          <p:cNvSpPr/>
          <p:nvPr/>
        </p:nvSpPr>
        <p:spPr>
          <a:xfrm>
            <a:off x="0" y="-57150"/>
            <a:ext cx="9144000" cy="1172667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375;p21">
            <a:extLst>
              <a:ext uri="{FF2B5EF4-FFF2-40B4-BE49-F238E27FC236}">
                <a16:creationId xmlns:a16="http://schemas.microsoft.com/office/drawing/2014/main" id="{ED0D9CF2-A41D-9873-E8EB-E3B90DDEFFA6}"/>
              </a:ext>
            </a:extLst>
          </p:cNvPr>
          <p:cNvSpPr/>
          <p:nvPr/>
        </p:nvSpPr>
        <p:spPr>
          <a:xfrm>
            <a:off x="0" y="62937"/>
            <a:ext cx="91440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4800"/>
            </a:pPr>
            <a:r>
              <a:rPr lang="en-US" sz="5400">
                <a:solidFill>
                  <a:srgbClr val="8DA9DB"/>
                </a:solidFill>
                <a:latin typeface="Calibri"/>
                <a:ea typeface="Calibri"/>
                <a:cs typeface="Calibri"/>
                <a:sym typeface="Calibri"/>
              </a:rPr>
              <a:t>What makes a wasp a WASP?</a:t>
            </a:r>
          </a:p>
        </p:txBody>
      </p:sp>
      <p:cxnSp>
        <p:nvCxnSpPr>
          <p:cNvPr id="3" name="Google Shape;406;p23">
            <a:extLst>
              <a:ext uri="{FF2B5EF4-FFF2-40B4-BE49-F238E27FC236}">
                <a16:creationId xmlns:a16="http://schemas.microsoft.com/office/drawing/2014/main" id="{3D15EFA1-611D-2BF2-9B12-0003BBC1912A}"/>
              </a:ext>
            </a:extLst>
          </p:cNvPr>
          <p:cNvCxnSpPr>
            <a:cxnSpLocks/>
          </p:cNvCxnSpPr>
          <p:nvPr/>
        </p:nvCxnSpPr>
        <p:spPr>
          <a:xfrm flipH="1">
            <a:off x="4267200" y="2605324"/>
            <a:ext cx="1774228" cy="1026780"/>
          </a:xfrm>
          <a:prstGeom prst="straightConnector1">
            <a:avLst/>
          </a:prstGeom>
          <a:noFill/>
          <a:ln w="79375" cap="flat" cmpd="sng">
            <a:solidFill>
              <a:schemeClr val="bg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7" name="Google Shape;398;p23">
            <a:extLst>
              <a:ext uri="{FF2B5EF4-FFF2-40B4-BE49-F238E27FC236}">
                <a16:creationId xmlns:a16="http://schemas.microsoft.com/office/drawing/2014/main" id="{870291E9-BB0C-E8CD-61D4-B49B0235228D}"/>
              </a:ext>
            </a:extLst>
          </p:cNvPr>
          <p:cNvSpPr txBox="1"/>
          <p:nvPr/>
        </p:nvSpPr>
        <p:spPr>
          <a:xfrm>
            <a:off x="7202910" y="3038108"/>
            <a:ext cx="1412505" cy="650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Few hairs on body</a:t>
            </a:r>
            <a:endParaRPr sz="2400"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371;p21">
            <a:extLst>
              <a:ext uri="{FF2B5EF4-FFF2-40B4-BE49-F238E27FC236}">
                <a16:creationId xmlns:a16="http://schemas.microsoft.com/office/drawing/2014/main" id="{31079DE1-4F96-6704-5AE1-B376D68A42ED}"/>
              </a:ext>
            </a:extLst>
          </p:cNvPr>
          <p:cNvSpPr txBox="1"/>
          <p:nvPr/>
        </p:nvSpPr>
        <p:spPr>
          <a:xfrm>
            <a:off x="5861318" y="6401210"/>
            <a:ext cx="3483995" cy="552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b="1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Wikimedia Commons | </a:t>
            </a:r>
            <a:r>
              <a:rPr lang="en-US" b="1" i="0" u="none" strike="noStrike" cap="none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Alvesgaspar</a:t>
            </a:r>
            <a:endParaRPr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7056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AA479A0-CE0B-35D0-146B-C00A044A8877}"/>
              </a:ext>
            </a:extLst>
          </p:cNvPr>
          <p:cNvGrpSpPr>
            <a:grpSpLocks noChangeAspect="1"/>
          </p:cNvGrpSpPr>
          <p:nvPr/>
        </p:nvGrpSpPr>
        <p:grpSpPr>
          <a:xfrm>
            <a:off x="171667" y="223189"/>
            <a:ext cx="8795416" cy="6388553"/>
            <a:chOff x="148807" y="1116045"/>
            <a:chExt cx="6502162" cy="4722847"/>
          </a:xfrm>
        </p:grpSpPr>
        <p:sp>
          <p:nvSpPr>
            <p:cNvPr id="5" name="Rounded Rectangle 4"/>
            <p:cNvSpPr/>
            <p:nvPr/>
          </p:nvSpPr>
          <p:spPr>
            <a:xfrm>
              <a:off x="148807" y="1116045"/>
              <a:ext cx="6502162" cy="472284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906" y="1185863"/>
              <a:ext cx="1400175" cy="295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/>
                <a:t>Fruit Salad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918488" y="1315242"/>
              <a:ext cx="1400175" cy="295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/>
                <a:t>Garden Salad</a:t>
              </a:r>
            </a:p>
          </p:txBody>
        </p:sp>
        <p:pic>
          <p:nvPicPr>
            <p:cNvPr id="10" name="Picture 9" descr="Bowl Breakfast Muesli · Free vector graphic on Pixabay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469" y="1921670"/>
              <a:ext cx="2017872" cy="1249211"/>
            </a:xfrm>
            <a:prstGeom prst="rect">
              <a:avLst/>
            </a:prstGeom>
          </p:spPr>
        </p:pic>
        <p:pic>
          <p:nvPicPr>
            <p:cNvPr id="11" name="Picture 10" descr="Bowl Breakfast Muesli · Free vector graphic on Pixabay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4126" y="1921670"/>
              <a:ext cx="3960974" cy="1329413"/>
            </a:xfrm>
            <a:prstGeom prst="rect">
              <a:avLst/>
            </a:prstGeom>
          </p:spPr>
        </p:pic>
        <p:sp>
          <p:nvSpPr>
            <p:cNvPr id="12" name="Isosceles Triangle 11"/>
            <p:cNvSpPr/>
            <p:nvPr/>
          </p:nvSpPr>
          <p:spPr>
            <a:xfrm rot="5400000">
              <a:off x="2652488" y="1656848"/>
              <a:ext cx="2035969" cy="5689257"/>
            </a:xfrm>
            <a:prstGeom prst="triangle">
              <a:avLst>
                <a:gd name="adj" fmla="val 51404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532949" y="3438393"/>
              <a:ext cx="454332" cy="2157413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A525376-5C18-E318-EC82-DB4CBD10736A}"/>
                </a:ext>
              </a:extLst>
            </p:cNvPr>
            <p:cNvSpPr txBox="1"/>
            <p:nvPr/>
          </p:nvSpPr>
          <p:spPr>
            <a:xfrm>
              <a:off x="5019383" y="3662129"/>
              <a:ext cx="1400175" cy="278723"/>
            </a:xfrm>
            <a:prstGeom prst="rect">
              <a:avLst/>
            </a:prstGeom>
            <a:noFill/>
          </p:spPr>
          <p:txBody>
            <a:bodyPr wrap="square" lIns="68580" tIns="34290" rIns="68580" bIns="34290" rtlCol="0" anchor="t">
              <a:spAutoFit/>
            </a:bodyPr>
            <a:lstStyle/>
            <a:p>
              <a:pPr algn="ctr"/>
              <a:r>
                <a:rPr lang="en-US" sz="2000"/>
                <a:t>Pizza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85095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95D56C92-F1B0-7A38-179B-78722BF6F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3934"/>
            <a:ext cx="9144000" cy="609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7" name="Google Shape;397;p23"/>
          <p:cNvCxnSpPr>
            <a:cxnSpLocks/>
          </p:cNvCxnSpPr>
          <p:nvPr/>
        </p:nvCxnSpPr>
        <p:spPr>
          <a:xfrm flipH="1">
            <a:off x="6026727" y="5768328"/>
            <a:ext cx="1006225" cy="0"/>
          </a:xfrm>
          <a:prstGeom prst="straightConnector1">
            <a:avLst/>
          </a:prstGeom>
          <a:noFill/>
          <a:ln w="79375" cap="flat" cmpd="sng">
            <a:solidFill>
              <a:schemeClr val="bg1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401" name="Google Shape;401;p23"/>
          <p:cNvCxnSpPr>
            <a:cxnSpLocks/>
          </p:cNvCxnSpPr>
          <p:nvPr/>
        </p:nvCxnSpPr>
        <p:spPr>
          <a:xfrm flipH="1">
            <a:off x="4457373" y="2088979"/>
            <a:ext cx="377865" cy="1112090"/>
          </a:xfrm>
          <a:prstGeom prst="straightConnector1">
            <a:avLst/>
          </a:prstGeom>
          <a:noFill/>
          <a:ln w="79375" cap="flat" cmpd="sng">
            <a:solidFill>
              <a:schemeClr val="bg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402" name="Google Shape;402;p23"/>
          <p:cNvSpPr txBox="1"/>
          <p:nvPr/>
        </p:nvSpPr>
        <p:spPr>
          <a:xfrm>
            <a:off x="4646305" y="1279082"/>
            <a:ext cx="1919612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Very narrow waist</a:t>
            </a:r>
            <a:endParaRPr sz="2400"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23"/>
          <p:cNvSpPr txBox="1"/>
          <p:nvPr/>
        </p:nvSpPr>
        <p:spPr>
          <a:xfrm>
            <a:off x="7088372" y="5377845"/>
            <a:ext cx="1211766" cy="58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Skinny legs</a:t>
            </a:r>
            <a:endParaRPr sz="2400"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23"/>
          <p:cNvSpPr/>
          <p:nvPr/>
        </p:nvSpPr>
        <p:spPr>
          <a:xfrm>
            <a:off x="0" y="-57150"/>
            <a:ext cx="9144000" cy="1172667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375;p21">
            <a:extLst>
              <a:ext uri="{FF2B5EF4-FFF2-40B4-BE49-F238E27FC236}">
                <a16:creationId xmlns:a16="http://schemas.microsoft.com/office/drawing/2014/main" id="{ED0D9CF2-A41D-9873-E8EB-E3B90DDEFFA6}"/>
              </a:ext>
            </a:extLst>
          </p:cNvPr>
          <p:cNvSpPr/>
          <p:nvPr/>
        </p:nvSpPr>
        <p:spPr>
          <a:xfrm>
            <a:off x="0" y="62937"/>
            <a:ext cx="91440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SzPts val="4800"/>
            </a:pPr>
            <a:r>
              <a:rPr lang="en-US" sz="5400">
                <a:solidFill>
                  <a:srgbClr val="8DA9DB"/>
                </a:solidFill>
                <a:latin typeface="Calibri"/>
                <a:ea typeface="Calibri"/>
                <a:cs typeface="Calibri"/>
                <a:sym typeface="Calibri"/>
              </a:rPr>
              <a:t>What makes a wasp a WASP?</a:t>
            </a:r>
          </a:p>
        </p:txBody>
      </p:sp>
      <p:sp>
        <p:nvSpPr>
          <p:cNvPr id="6" name="Google Shape;371;p21">
            <a:extLst>
              <a:ext uri="{FF2B5EF4-FFF2-40B4-BE49-F238E27FC236}">
                <a16:creationId xmlns:a16="http://schemas.microsoft.com/office/drawing/2014/main" id="{B5283411-298C-C45E-58DB-A0DF35D8BCB9}"/>
              </a:ext>
            </a:extLst>
          </p:cNvPr>
          <p:cNvSpPr txBox="1"/>
          <p:nvPr/>
        </p:nvSpPr>
        <p:spPr>
          <a:xfrm>
            <a:off x="-848" y="6524212"/>
            <a:ext cx="3242809" cy="552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b="1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Wikimedia Commons | Ryan </a:t>
            </a:r>
            <a:r>
              <a:rPr lang="en-US" b="1" i="0" u="none" strike="noStrike" cap="none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Hodnett</a:t>
            </a:r>
            <a:endParaRPr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" name="Google Shape;353;p20">
            <a:extLst>
              <a:ext uri="{FF2B5EF4-FFF2-40B4-BE49-F238E27FC236}">
                <a16:creationId xmlns:a16="http://schemas.microsoft.com/office/drawing/2014/main" id="{BBEFF3D1-3344-8762-783D-053A87287EDB}"/>
              </a:ext>
            </a:extLst>
          </p:cNvPr>
          <p:cNvCxnSpPr>
            <a:cxnSpLocks/>
          </p:cNvCxnSpPr>
          <p:nvPr/>
        </p:nvCxnSpPr>
        <p:spPr>
          <a:xfrm flipV="1">
            <a:off x="1149927" y="3306931"/>
            <a:ext cx="387386" cy="634209"/>
          </a:xfrm>
          <a:prstGeom prst="straightConnector1">
            <a:avLst/>
          </a:prstGeom>
          <a:noFill/>
          <a:ln w="79375" cap="flat" cmpd="sng">
            <a:solidFill>
              <a:schemeClr val="bg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9" name="Google Shape;354;p20">
            <a:extLst>
              <a:ext uri="{FF2B5EF4-FFF2-40B4-BE49-F238E27FC236}">
                <a16:creationId xmlns:a16="http://schemas.microsoft.com/office/drawing/2014/main" id="{655B7F54-68B9-CA0A-B277-025D063CA226}"/>
              </a:ext>
            </a:extLst>
          </p:cNvPr>
          <p:cNvSpPr txBox="1"/>
          <p:nvPr/>
        </p:nvSpPr>
        <p:spPr>
          <a:xfrm>
            <a:off x="358296" y="3515153"/>
            <a:ext cx="1583261" cy="552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2400" b="1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Long antennae</a:t>
            </a:r>
            <a:endParaRPr sz="2400"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" name="Google Shape;353;p20">
            <a:extLst>
              <a:ext uri="{FF2B5EF4-FFF2-40B4-BE49-F238E27FC236}">
                <a16:creationId xmlns:a16="http://schemas.microsoft.com/office/drawing/2014/main" id="{56C4A678-EE30-FB39-FECF-77CED478963F}"/>
              </a:ext>
            </a:extLst>
          </p:cNvPr>
          <p:cNvCxnSpPr>
            <a:cxnSpLocks/>
          </p:cNvCxnSpPr>
          <p:nvPr/>
        </p:nvCxnSpPr>
        <p:spPr>
          <a:xfrm>
            <a:off x="1093967" y="4312966"/>
            <a:ext cx="443346" cy="678597"/>
          </a:xfrm>
          <a:prstGeom prst="straightConnector1">
            <a:avLst/>
          </a:prstGeom>
          <a:noFill/>
          <a:ln w="79375" cap="flat" cmpd="sng">
            <a:solidFill>
              <a:schemeClr val="bg1"/>
            </a:solidFill>
            <a:prstDash val="solid"/>
            <a:miter lim="800000"/>
            <a:headEnd type="none" w="sm" len="sm"/>
            <a:tailEnd type="stealth" w="med" len="med"/>
          </a:ln>
        </p:spPr>
      </p:cxnSp>
    </p:spTree>
    <p:extLst>
      <p:ext uri="{BB962C8B-B14F-4D97-AF65-F5344CB8AC3E}">
        <p14:creationId xmlns:p14="http://schemas.microsoft.com/office/powerpoint/2010/main" val="4234574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6" name="Google Shape;416;p24"/>
          <p:cNvGraphicFramePr/>
          <p:nvPr>
            <p:extLst>
              <p:ext uri="{D42A27DB-BD31-4B8C-83A1-F6EECF244321}">
                <p14:modId xmlns:p14="http://schemas.microsoft.com/office/powerpoint/2010/main" val="2645380950"/>
              </p:ext>
            </p:extLst>
          </p:nvPr>
        </p:nvGraphicFramePr>
        <p:xfrm>
          <a:off x="496253" y="1297334"/>
          <a:ext cx="8276300" cy="5313750"/>
        </p:xfrm>
        <a:graphic>
          <a:graphicData uri="http://schemas.openxmlformats.org/drawingml/2006/table">
            <a:tbl>
              <a:tblPr firstRow="1">
                <a:noFill/>
                <a:tableStyleId>{379671D0-FBF1-4E55-B77C-828EF5CD762A}</a:tableStyleId>
              </a:tblPr>
              <a:tblGrid>
                <a:gridCol w="2069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9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9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9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6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b="1" u="none" strike="noStrike" cap="none">
                          <a:solidFill>
                            <a:schemeClr val="dk1"/>
                          </a:solidFill>
                        </a:rPr>
                        <a:t>BEE</a:t>
                      </a:r>
                      <a:endParaRPr sz="1400" b="1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b="1" u="none" strike="noStrike" cap="none">
                          <a:solidFill>
                            <a:schemeClr val="dk1"/>
                          </a:solidFill>
                        </a:rPr>
                        <a:t>WASP</a:t>
                      </a:r>
                      <a:endParaRPr sz="1400" b="1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b="1" u="none" strike="noStrike" cap="none">
                          <a:solidFill>
                            <a:schemeClr val="dk1"/>
                          </a:solidFill>
                        </a:rPr>
                        <a:t>FLY</a:t>
                      </a:r>
                      <a:endParaRPr sz="1400" b="1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EYES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5, no ski goggle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5, no ski goggle</a:t>
                      </a:r>
                      <a:endParaRPr sz="18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2 ski google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ANTENNA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long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long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short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WAIST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pinched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very narrow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wide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LEGS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wide, hairy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narrow, hairless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narrow, hairless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HAIRS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on legs or belly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few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variable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0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u="none" strike="noStrike" cap="none"/>
                        <a:t>WINGS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u="none" strike="noStrike" cap="none"/>
                        <a:t>two pairs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u="none" strike="noStrike" cap="none"/>
                        <a:t>two pairs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u="none" strike="noStrike" cap="none"/>
                        <a:t>one pair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17" name="Google Shape;417;p24"/>
          <p:cNvSpPr/>
          <p:nvPr/>
        </p:nvSpPr>
        <p:spPr>
          <a:xfrm>
            <a:off x="0" y="-57150"/>
            <a:ext cx="9144000" cy="1172667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24"/>
          <p:cNvSpPr/>
          <p:nvPr/>
        </p:nvSpPr>
        <p:spPr>
          <a:xfrm>
            <a:off x="2519110" y="52780"/>
            <a:ext cx="5487219" cy="952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5400">
                <a:solidFill>
                  <a:schemeClr val="lt1"/>
                </a:solidFill>
                <a:latin typeface="Calibri"/>
                <a:cs typeface="Calibri"/>
                <a:sym typeface="Calibri"/>
              </a:rPr>
              <a:t>Table of Traits</a:t>
            </a:r>
            <a:endParaRPr 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1356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6" name="Google Shape;416;p24"/>
          <p:cNvGraphicFramePr/>
          <p:nvPr/>
        </p:nvGraphicFramePr>
        <p:xfrm>
          <a:off x="496253" y="1297334"/>
          <a:ext cx="8276300" cy="5313750"/>
        </p:xfrm>
        <a:graphic>
          <a:graphicData uri="http://schemas.openxmlformats.org/drawingml/2006/table">
            <a:tbl>
              <a:tblPr firstRow="1">
                <a:noFill/>
                <a:tableStyleId>{379671D0-FBF1-4E55-B77C-828EF5CD762A}</a:tableStyleId>
              </a:tblPr>
              <a:tblGrid>
                <a:gridCol w="2069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9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9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9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6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b="1" u="none" strike="noStrike" cap="none">
                          <a:solidFill>
                            <a:schemeClr val="dk1"/>
                          </a:solidFill>
                        </a:rPr>
                        <a:t>BEE</a:t>
                      </a:r>
                      <a:endParaRPr sz="1400" b="1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b="1" u="none" strike="noStrike" cap="none">
                          <a:solidFill>
                            <a:schemeClr val="dk1"/>
                          </a:solidFill>
                        </a:rPr>
                        <a:t>WASP</a:t>
                      </a:r>
                      <a:endParaRPr sz="1400" b="1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-US" sz="2100" b="1" u="none" strike="noStrike" cap="none">
                          <a:solidFill>
                            <a:schemeClr val="dk1"/>
                          </a:solidFill>
                        </a:rPr>
                        <a:t>FLY</a:t>
                      </a:r>
                      <a:endParaRPr sz="1400" b="1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EYES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endParaRPr sz="2000" b="0" i="0" u="none" strike="noStrike" cap="none">
                        <a:latin typeface="Calibri"/>
                        <a:cs typeface="Calibri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ANTENNA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WAIST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LEGS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/>
                        <a:t>HAIRS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0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u="none" strike="noStrike" cap="none"/>
                        <a:t>WINGS</a:t>
                      </a:r>
                      <a:endParaRPr sz="14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endParaRPr sz="2000" u="none" strike="noStrike" cap="none"/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17" name="Google Shape;417;p24"/>
          <p:cNvSpPr/>
          <p:nvPr/>
        </p:nvSpPr>
        <p:spPr>
          <a:xfrm>
            <a:off x="0" y="-57150"/>
            <a:ext cx="9144000" cy="1172667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24"/>
          <p:cNvSpPr/>
          <p:nvPr/>
        </p:nvSpPr>
        <p:spPr>
          <a:xfrm>
            <a:off x="2519110" y="52780"/>
            <a:ext cx="5487219" cy="952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5400">
                <a:solidFill>
                  <a:schemeClr val="lt1"/>
                </a:solidFill>
                <a:latin typeface="Calibri"/>
                <a:cs typeface="Calibri"/>
                <a:sym typeface="Calibri"/>
              </a:rPr>
              <a:t>Table of Traits</a:t>
            </a:r>
            <a:endParaRPr lang="en-US">
              <a:solidFill>
                <a:schemeClr val="lt1"/>
              </a:solidFill>
            </a:endParaRPr>
          </a:p>
        </p:txBody>
      </p:sp>
      <p:sp>
        <p:nvSpPr>
          <p:cNvPr id="419" name="Google Shape;419;p24"/>
          <p:cNvSpPr/>
          <p:nvPr/>
        </p:nvSpPr>
        <p:spPr>
          <a:xfrm>
            <a:off x="9532548" y="1040597"/>
            <a:ext cx="379567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0" i="0" u="none" strike="noStrike" cap="none">
                <a:solidFill>
                  <a:srgbClr val="8DA9DB"/>
                </a:solidFill>
                <a:latin typeface="Calibri"/>
                <a:ea typeface="Calibri"/>
                <a:cs typeface="Calibri"/>
                <a:sym typeface="Calibri"/>
              </a:rPr>
              <a:t>Bee ID</a:t>
            </a:r>
            <a:endParaRPr sz="4800" b="0" i="0" u="none" strike="noStrike" cap="none">
              <a:solidFill>
                <a:srgbClr val="8DA9D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07891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24"/>
          <p:cNvSpPr/>
          <p:nvPr/>
        </p:nvSpPr>
        <p:spPr>
          <a:xfrm>
            <a:off x="0" y="-57150"/>
            <a:ext cx="9144000" cy="1172667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24"/>
          <p:cNvSpPr/>
          <p:nvPr/>
        </p:nvSpPr>
        <p:spPr>
          <a:xfrm>
            <a:off x="54864" y="65099"/>
            <a:ext cx="9043218" cy="952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4800"/>
            </a:pPr>
            <a:r>
              <a:rPr lang="en-US" sz="4800">
                <a:solidFill>
                  <a:srgbClr val="8DA9DB"/>
                </a:solidFill>
                <a:latin typeface="Calibri"/>
                <a:ea typeface="Calibri"/>
                <a:cs typeface="Calibri"/>
                <a:sym typeface="Calibri"/>
              </a:rPr>
              <a:t>As a team, build a bee, fly, &amp; wasp</a:t>
            </a:r>
          </a:p>
        </p:txBody>
      </p:sp>
      <p:pic>
        <p:nvPicPr>
          <p:cNvPr id="2" name="Google Shape;336;p19" descr="A insect on a white background&#10;&#10;Description automatically generated">
            <a:extLst>
              <a:ext uri="{FF2B5EF4-FFF2-40B4-BE49-F238E27FC236}">
                <a16:creationId xmlns:a16="http://schemas.microsoft.com/office/drawing/2014/main" id="{F4A96B32-F420-ABCD-6732-207FC5BEC766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00873" y="1225447"/>
            <a:ext cx="3741371" cy="2957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396;p23">
            <a:extLst>
              <a:ext uri="{FF2B5EF4-FFF2-40B4-BE49-F238E27FC236}">
                <a16:creationId xmlns:a16="http://schemas.microsoft.com/office/drawing/2014/main" id="{524D2B82-1C7E-F74D-45D2-08F2AD0B5141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 l="20414" r="17567"/>
          <a:stretch/>
        </p:blipFill>
        <p:spPr>
          <a:xfrm>
            <a:off x="4801757" y="1456095"/>
            <a:ext cx="3949482" cy="3184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381;p22">
            <a:extLst>
              <a:ext uri="{FF2B5EF4-FFF2-40B4-BE49-F238E27FC236}">
                <a16:creationId xmlns:a16="http://schemas.microsoft.com/office/drawing/2014/main" id="{277E914C-6B9E-D67C-7359-9E7B7962899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26079" y="3673905"/>
            <a:ext cx="4245460" cy="31840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Google Shape;425;p25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 l="10204" t="5579" r="10603" b="21486"/>
          <a:stretch/>
        </p:blipFill>
        <p:spPr>
          <a:xfrm>
            <a:off x="2451152" y="660486"/>
            <a:ext cx="4241695" cy="4207078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26" name="Google Shape;426;p25"/>
          <p:cNvSpPr txBox="1"/>
          <p:nvPr/>
        </p:nvSpPr>
        <p:spPr>
          <a:xfrm>
            <a:off x="2056465" y="5245100"/>
            <a:ext cx="503106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95"/>
              <a:buFont typeface="Calibri"/>
              <a:buNone/>
            </a:pPr>
            <a:r>
              <a:rPr lang="en-US" sz="4995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Your Knowledge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B3C6E7"/>
        </a:solidFill>
        <a:effectLst/>
      </p:bgPr>
    </p:bg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2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/>
              <a:t>Quiz</a:t>
            </a:r>
            <a:endParaRPr b="1"/>
          </a:p>
        </p:txBody>
      </p:sp>
      <p:sp>
        <p:nvSpPr>
          <p:cNvPr id="432" name="Google Shape;432;p2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119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  <a:buSzPts val="3200"/>
              <a:buNone/>
            </a:pPr>
            <a:r>
              <a:rPr lang="en-US" sz="3200" b="1"/>
              <a:t>Directions:</a:t>
            </a:r>
            <a:r>
              <a:rPr lang="en-US" sz="3200"/>
              <a:t> For each of the following photos, have the use their fingers select whether it is a bee (1), fly (2), or wasp (3).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en-US" sz="32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Share the results and have them share why they chose their answer.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en-US" sz="32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Highlight the traits that are diagnostic and those that might have thrown them off.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en-US" sz="32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en-US" sz="32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8" name="Google Shape;438;p2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65139" y="404813"/>
            <a:ext cx="8328806" cy="6014344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27"/>
          <p:cNvSpPr txBox="1"/>
          <p:nvPr/>
        </p:nvSpPr>
        <p:spPr>
          <a:xfrm>
            <a:off x="7361464" y="6492874"/>
            <a:ext cx="178253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Martin Olofsson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27"/>
          <p:cNvSpPr txBox="1"/>
          <p:nvPr/>
        </p:nvSpPr>
        <p:spPr>
          <a:xfrm>
            <a:off x="177625" y="185750"/>
            <a:ext cx="1937700" cy="5571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Question 1</a:t>
            </a:r>
            <a:endParaRPr sz="19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" name="Google Shape;445;p2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422414" y="1690689"/>
            <a:ext cx="6299171" cy="4548717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28"/>
          <p:cNvSpPr txBox="1"/>
          <p:nvPr/>
        </p:nvSpPr>
        <p:spPr>
          <a:xfrm>
            <a:off x="7361464" y="6492874"/>
            <a:ext cx="178253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Martin Olofsson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2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THIS IS A BEE!</a:t>
            </a:r>
            <a:endParaRPr/>
          </a:p>
        </p:txBody>
      </p:sp>
      <p:sp>
        <p:nvSpPr>
          <p:cNvPr id="448" name="Google Shape;448;p28"/>
          <p:cNvSpPr txBox="1"/>
          <p:nvPr/>
        </p:nvSpPr>
        <p:spPr>
          <a:xfrm>
            <a:off x="628649" y="5576624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Mason Bee</a:t>
            </a:r>
          </a:p>
          <a:p>
            <a:pPr algn="ctr">
              <a:lnSpc>
                <a:spcPct val="90000"/>
              </a:lnSpc>
              <a:buSzPts val="4400"/>
            </a:pPr>
            <a:r>
              <a:rPr lang="en-US" sz="2400">
                <a:solidFill>
                  <a:schemeClr val="dk1"/>
                </a:solidFill>
                <a:latin typeface="Calibri"/>
                <a:cs typeface="Calibri"/>
              </a:rPr>
              <a:t>(</a:t>
            </a:r>
            <a:r>
              <a:rPr lang="en-US" sz="2400" i="1">
                <a:solidFill>
                  <a:schemeClr val="dk1"/>
                </a:solidFill>
                <a:latin typeface="Calibri"/>
                <a:cs typeface="Calibri"/>
              </a:rPr>
              <a:t>Osmia</a:t>
            </a:r>
            <a:r>
              <a:rPr lang="en-US" sz="2400">
                <a:solidFill>
                  <a:schemeClr val="dk1"/>
                </a:solidFill>
                <a:latin typeface="Calibri"/>
                <a:cs typeface="Calibri"/>
              </a:rPr>
              <a:t>)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Google Shape;453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388" y="358840"/>
            <a:ext cx="8410849" cy="5938568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29"/>
          <p:cNvSpPr txBox="1"/>
          <p:nvPr/>
        </p:nvSpPr>
        <p:spPr>
          <a:xfrm>
            <a:off x="7455120" y="6342833"/>
            <a:ext cx="178253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David Cappaert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29"/>
          <p:cNvSpPr txBox="1"/>
          <p:nvPr/>
        </p:nvSpPr>
        <p:spPr>
          <a:xfrm>
            <a:off x="177625" y="185750"/>
            <a:ext cx="1937700" cy="5571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Question 2</a:t>
            </a:r>
            <a:endParaRPr sz="19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30"/>
          <p:cNvSpPr txBox="1">
            <a:spLocks noGrp="1"/>
          </p:cNvSpPr>
          <p:nvPr>
            <p:ph type="title"/>
          </p:nvPr>
        </p:nvSpPr>
        <p:spPr>
          <a:xfrm>
            <a:off x="628650" y="218822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THIS IS A WASP!</a:t>
            </a:r>
            <a:endParaRPr/>
          </a:p>
        </p:txBody>
      </p:sp>
      <p:pic>
        <p:nvPicPr>
          <p:cNvPr id="461" name="Google Shape;461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68945" y="1355536"/>
            <a:ext cx="6162840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30"/>
          <p:cNvSpPr txBox="1"/>
          <p:nvPr/>
        </p:nvSpPr>
        <p:spPr>
          <a:xfrm>
            <a:off x="7455120" y="6342833"/>
            <a:ext cx="178253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David Cappaert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30"/>
          <p:cNvSpPr txBox="1"/>
          <p:nvPr/>
        </p:nvSpPr>
        <p:spPr>
          <a:xfrm>
            <a:off x="459688" y="5649117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Paper </a:t>
            </a: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Wasp</a:t>
            </a:r>
          </a:p>
          <a:p>
            <a:pPr algn="ctr">
              <a:lnSpc>
                <a:spcPct val="90000"/>
              </a:lnSpc>
              <a:buClr>
                <a:schemeClr val="dk1"/>
              </a:buClr>
              <a:buSzPts val="4400"/>
            </a:pPr>
            <a:r>
              <a:rPr lang="en-US">
                <a:solidFill>
                  <a:schemeClr val="dk1"/>
                </a:solidFill>
                <a:latin typeface="Calibri"/>
                <a:cs typeface="Calibri"/>
              </a:rPr>
              <a:t>(</a:t>
            </a:r>
            <a:r>
              <a:rPr lang="en-US" i="1">
                <a:solidFill>
                  <a:schemeClr val="dk1"/>
                </a:solidFill>
                <a:latin typeface="Calibri"/>
                <a:cs typeface="Calibri"/>
              </a:rPr>
              <a:t>Polistes</a:t>
            </a:r>
            <a:r>
              <a:rPr lang="en-US">
                <a:solidFill>
                  <a:schemeClr val="dk1"/>
                </a:solidFill>
                <a:latin typeface="Calibri"/>
                <a:cs typeface="Calibri"/>
              </a:rPr>
              <a:t>)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5"/>
          <p:cNvSpPr/>
          <p:nvPr/>
        </p:nvSpPr>
        <p:spPr>
          <a:xfrm>
            <a:off x="1395664" y="714265"/>
            <a:ext cx="6118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5"/>
          <p:cNvSpPr/>
          <p:nvPr/>
        </p:nvSpPr>
        <p:spPr>
          <a:xfrm>
            <a:off x="0" y="-1"/>
            <a:ext cx="9144000" cy="1172700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5"/>
          <p:cNvSpPr/>
          <p:nvPr/>
        </p:nvSpPr>
        <p:spPr>
          <a:xfrm>
            <a:off x="96254" y="97571"/>
            <a:ext cx="4049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SHUTTERBEE:</a:t>
            </a:r>
            <a:endParaRPr sz="6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5"/>
          <p:cNvSpPr/>
          <p:nvPr/>
        </p:nvSpPr>
        <p:spPr>
          <a:xfrm>
            <a:off x="4197918" y="241577"/>
            <a:ext cx="46161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rgbClr val="8DA9DB"/>
                </a:solidFill>
                <a:latin typeface="Calibri"/>
                <a:ea typeface="Calibri"/>
                <a:cs typeface="Calibri"/>
                <a:sym typeface="Calibri"/>
              </a:rPr>
              <a:t>Why should we care?</a:t>
            </a:r>
            <a:r>
              <a:rPr lang="en-US"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​</a:t>
            </a:r>
            <a:r>
              <a:rPr lang="en-US" sz="4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​</a:t>
            </a:r>
            <a:endParaRPr sz="4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5"/>
          <p:cNvSpPr txBox="1"/>
          <p:nvPr/>
        </p:nvSpPr>
        <p:spPr>
          <a:xfrm>
            <a:off x="462010" y="1270238"/>
            <a:ext cx="79863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</a:pPr>
            <a:r>
              <a:rPr lang="en-US"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&gt; 85% of flowering plants require animal pollination </a:t>
            </a:r>
            <a:endParaRPr sz="4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" name="Google Shape;140;p5" descr="A flower is standing on a lush green fiel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254" y="3086961"/>
            <a:ext cx="3905105" cy="3687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0" y="3086961"/>
            <a:ext cx="4389120" cy="368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18514" y="3568223"/>
            <a:ext cx="3336300" cy="2943600"/>
          </a:xfrm>
          <a:prstGeom prst="ellipse">
            <a:avLst/>
          </a:prstGeom>
          <a:noFill/>
          <a:ln w="63500" cap="rnd" cmpd="sng">
            <a:solidFill>
              <a:srgbClr val="333333"/>
            </a:solidFill>
            <a:prstDash val="solid"/>
            <a:round/>
            <a:headEnd type="none" w="sm" len="sm"/>
            <a:tailEnd type="none" w="sm" len="sm"/>
          </a:ln>
          <a:effectLst>
            <a:outerShdw blurRad="381000" dist="292100" dir="5400000" sx="-80000" sy="-18000" rotWithShape="0">
              <a:srgbClr val="000000">
                <a:alpha val="21568"/>
              </a:srgbClr>
            </a:outerShdw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8" name="Google Shape;468;p3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965766" y="202810"/>
            <a:ext cx="7379834" cy="6140023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31"/>
          <p:cNvSpPr txBox="1"/>
          <p:nvPr/>
        </p:nvSpPr>
        <p:spPr>
          <a:xfrm>
            <a:off x="7624082" y="6342833"/>
            <a:ext cx="178253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Tom Murray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31"/>
          <p:cNvSpPr txBox="1"/>
          <p:nvPr/>
        </p:nvSpPr>
        <p:spPr>
          <a:xfrm>
            <a:off x="177625" y="185750"/>
            <a:ext cx="1937700" cy="5571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Question 3</a:t>
            </a:r>
            <a:endParaRPr sz="19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32"/>
          <p:cNvSpPr txBox="1">
            <a:spLocks noGrp="1"/>
          </p:cNvSpPr>
          <p:nvPr>
            <p:ph type="title"/>
          </p:nvPr>
        </p:nvSpPr>
        <p:spPr>
          <a:xfrm>
            <a:off x="628649" y="218822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THIS IS A FLY!</a:t>
            </a:r>
            <a:endParaRPr/>
          </a:p>
        </p:txBody>
      </p:sp>
      <p:pic>
        <p:nvPicPr>
          <p:cNvPr id="476" name="Google Shape;476;p3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930173" y="1486971"/>
            <a:ext cx="5283653" cy="43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32"/>
          <p:cNvSpPr txBox="1"/>
          <p:nvPr/>
        </p:nvSpPr>
        <p:spPr>
          <a:xfrm>
            <a:off x="7624082" y="6342833"/>
            <a:ext cx="178253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Tom Murray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32"/>
          <p:cNvSpPr txBox="1"/>
          <p:nvPr/>
        </p:nvSpPr>
        <p:spPr>
          <a:xfrm>
            <a:off x="628649" y="57752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Hover Fly</a:t>
            </a:r>
          </a:p>
          <a:p>
            <a:pPr algn="ctr">
              <a:lnSpc>
                <a:spcPct val="90000"/>
              </a:lnSpc>
              <a:buClr>
                <a:schemeClr val="dk1"/>
              </a:buClr>
              <a:buSzPts val="4400"/>
            </a:pPr>
            <a:r>
              <a:rPr lang="en-US">
                <a:solidFill>
                  <a:schemeClr val="dk1"/>
                </a:solidFill>
                <a:latin typeface="Calibri"/>
                <a:cs typeface="Calibri"/>
              </a:rPr>
              <a:t>(</a:t>
            </a:r>
            <a:r>
              <a:rPr lang="en-US" err="1">
                <a:solidFill>
                  <a:schemeClr val="dk1"/>
                </a:solidFill>
                <a:latin typeface="Calibri"/>
                <a:cs typeface="Calibri"/>
              </a:rPr>
              <a:t>Syrphidae</a:t>
            </a:r>
            <a:r>
              <a:rPr lang="en-US">
                <a:solidFill>
                  <a:schemeClr val="dk1"/>
                </a:solidFill>
                <a:latin typeface="Calibri"/>
                <a:cs typeface="Calibri"/>
              </a:rPr>
              <a:t>)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3" name="Google Shape;483;p3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939612" y="182133"/>
            <a:ext cx="7311420" cy="6169012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Google Shape;484;p33"/>
          <p:cNvSpPr txBox="1"/>
          <p:nvPr/>
        </p:nvSpPr>
        <p:spPr>
          <a:xfrm>
            <a:off x="7460318" y="6342833"/>
            <a:ext cx="178253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Linda </a:t>
            </a:r>
            <a:r>
              <a:rPr lang="en-US" sz="1350" b="0" i="0" u="none" strike="noStrike" cap="none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Dalhberg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33"/>
          <p:cNvSpPr txBox="1"/>
          <p:nvPr/>
        </p:nvSpPr>
        <p:spPr>
          <a:xfrm>
            <a:off x="177625" y="185750"/>
            <a:ext cx="1937700" cy="5571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Question 4</a:t>
            </a:r>
            <a:endParaRPr sz="19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34"/>
          <p:cNvSpPr txBox="1">
            <a:spLocks noGrp="1"/>
          </p:cNvSpPr>
          <p:nvPr>
            <p:ph type="title"/>
          </p:nvPr>
        </p:nvSpPr>
        <p:spPr>
          <a:xfrm>
            <a:off x="628650" y="218822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THIS IS A BEE!</a:t>
            </a:r>
            <a:endParaRPr/>
          </a:p>
        </p:txBody>
      </p:sp>
      <p:pic>
        <p:nvPicPr>
          <p:cNvPr id="491" name="Google Shape;491;p3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117787" y="1335990"/>
            <a:ext cx="5342531" cy="4507761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34"/>
          <p:cNvSpPr txBox="1"/>
          <p:nvPr/>
        </p:nvSpPr>
        <p:spPr>
          <a:xfrm>
            <a:off x="7460318" y="6342833"/>
            <a:ext cx="178253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Linda Dalhberg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34"/>
          <p:cNvSpPr txBox="1"/>
          <p:nvPr/>
        </p:nvSpPr>
        <p:spPr>
          <a:xfrm>
            <a:off x="845702" y="568005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Wool Carder Bee</a:t>
            </a:r>
          </a:p>
          <a:p>
            <a:pPr algn="ctr">
              <a:lnSpc>
                <a:spcPct val="90000"/>
              </a:lnSpc>
              <a:buClr>
                <a:schemeClr val="dk1"/>
              </a:buClr>
              <a:buSzPts val="4400"/>
            </a:pPr>
            <a:r>
              <a:rPr lang="en-US">
                <a:solidFill>
                  <a:schemeClr val="dk1"/>
                </a:solidFill>
                <a:latin typeface="Calibri"/>
                <a:cs typeface="Calibri"/>
              </a:rPr>
              <a:t>(</a:t>
            </a:r>
            <a:r>
              <a:rPr lang="en-US" err="1">
                <a:solidFill>
                  <a:schemeClr val="dk1"/>
                </a:solidFill>
                <a:latin typeface="Calibri"/>
                <a:cs typeface="Calibri"/>
              </a:rPr>
              <a:t>Anthidium</a:t>
            </a:r>
            <a:r>
              <a:rPr lang="en-US">
                <a:solidFill>
                  <a:schemeClr val="dk1"/>
                </a:solidFill>
                <a:latin typeface="Calibri"/>
                <a:cs typeface="Calibri"/>
              </a:rPr>
              <a:t>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8" name="Google Shape;498;p3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85572" y="458791"/>
            <a:ext cx="8529828" cy="5666243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p35"/>
          <p:cNvSpPr txBox="1"/>
          <p:nvPr/>
        </p:nvSpPr>
        <p:spPr>
          <a:xfrm>
            <a:off x="7447961" y="6342833"/>
            <a:ext cx="178253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Gary McDonald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35"/>
          <p:cNvSpPr txBox="1"/>
          <p:nvPr/>
        </p:nvSpPr>
        <p:spPr>
          <a:xfrm>
            <a:off x="177625" y="185750"/>
            <a:ext cx="1937700" cy="5571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Question 5</a:t>
            </a:r>
            <a:endParaRPr sz="19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3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THIS IS A BEE!</a:t>
            </a:r>
            <a:endParaRPr/>
          </a:p>
        </p:txBody>
      </p:sp>
      <p:pic>
        <p:nvPicPr>
          <p:cNvPr id="506" name="Google Shape;506;p3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707166" y="1517904"/>
            <a:ext cx="5900642" cy="3994126"/>
          </a:xfrm>
          <a:prstGeom prst="rect">
            <a:avLst/>
          </a:prstGeom>
          <a:noFill/>
          <a:ln>
            <a:noFill/>
          </a:ln>
        </p:spPr>
      </p:pic>
      <p:sp>
        <p:nvSpPr>
          <p:cNvPr id="507" name="Google Shape;507;p36"/>
          <p:cNvSpPr txBox="1"/>
          <p:nvPr/>
        </p:nvSpPr>
        <p:spPr>
          <a:xfrm>
            <a:off x="7447961" y="6342833"/>
            <a:ext cx="178253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Gary McDonald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36"/>
          <p:cNvSpPr txBox="1"/>
          <p:nvPr/>
        </p:nvSpPr>
        <p:spPr>
          <a:xfrm>
            <a:off x="781050" y="5498597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Sweat Bee</a:t>
            </a:r>
          </a:p>
          <a:p>
            <a:pPr algn="ctr">
              <a:lnSpc>
                <a:spcPct val="90000"/>
              </a:lnSpc>
              <a:buClr>
                <a:schemeClr val="dk1"/>
              </a:buClr>
              <a:buSzPts val="4400"/>
            </a:pPr>
            <a:r>
              <a:rPr lang="en-US">
                <a:solidFill>
                  <a:schemeClr val="dk1"/>
                </a:solidFill>
                <a:latin typeface="Calibri"/>
                <a:cs typeface="Calibri"/>
              </a:rPr>
              <a:t>(</a:t>
            </a:r>
            <a:r>
              <a:rPr lang="en-US" i="1" err="1">
                <a:solidFill>
                  <a:schemeClr val="dk1"/>
                </a:solidFill>
                <a:latin typeface="Calibri"/>
                <a:cs typeface="Calibri"/>
              </a:rPr>
              <a:t>Augochlorella</a:t>
            </a:r>
            <a:r>
              <a:rPr lang="en-US">
                <a:solidFill>
                  <a:schemeClr val="dk1"/>
                </a:solidFill>
                <a:latin typeface="Calibri"/>
                <a:cs typeface="Calibri"/>
              </a:rPr>
              <a:t>)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Google Shape;513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100" y="348126"/>
            <a:ext cx="8185987" cy="6144748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37"/>
          <p:cNvSpPr txBox="1"/>
          <p:nvPr/>
        </p:nvSpPr>
        <p:spPr>
          <a:xfrm>
            <a:off x="7624082" y="6492874"/>
            <a:ext cx="178253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Ivar </a:t>
            </a:r>
            <a:r>
              <a:rPr lang="en-US" sz="1350" b="0" i="0" u="none" strike="noStrike" cap="none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Leidus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p37"/>
          <p:cNvSpPr txBox="1"/>
          <p:nvPr/>
        </p:nvSpPr>
        <p:spPr>
          <a:xfrm>
            <a:off x="177625" y="185750"/>
            <a:ext cx="1937700" cy="5571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Question 6</a:t>
            </a:r>
            <a:endParaRPr sz="19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3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THIS IS A BEE!</a:t>
            </a:r>
            <a:endParaRPr/>
          </a:p>
        </p:txBody>
      </p:sp>
      <p:pic>
        <p:nvPicPr>
          <p:cNvPr id="521" name="Google Shape;521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00989" y="1320561"/>
            <a:ext cx="5861282" cy="4399726"/>
          </a:xfrm>
          <a:prstGeom prst="rect">
            <a:avLst/>
          </a:prstGeom>
          <a:noFill/>
          <a:ln>
            <a:noFill/>
          </a:ln>
        </p:spPr>
      </p:pic>
      <p:sp>
        <p:nvSpPr>
          <p:cNvPr id="522" name="Google Shape;522;p38"/>
          <p:cNvSpPr txBox="1"/>
          <p:nvPr/>
        </p:nvSpPr>
        <p:spPr>
          <a:xfrm>
            <a:off x="7624082" y="6492874"/>
            <a:ext cx="178253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PC: Ivar Leidus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3" name="Google Shape;523;p38"/>
          <p:cNvSpPr txBox="1"/>
          <p:nvPr/>
        </p:nvSpPr>
        <p:spPr>
          <a:xfrm>
            <a:off x="0" y="5469147"/>
            <a:ext cx="940661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European Honey Bee</a:t>
            </a:r>
          </a:p>
          <a:p>
            <a:pPr algn="ctr">
              <a:lnSpc>
                <a:spcPct val="90000"/>
              </a:lnSpc>
              <a:buClr>
                <a:schemeClr val="dk1"/>
              </a:buClr>
              <a:buSzPts val="4400"/>
            </a:pPr>
            <a:r>
              <a:rPr lang="en-US">
                <a:solidFill>
                  <a:schemeClr val="dk1"/>
                </a:solidFill>
                <a:latin typeface="Calibri"/>
                <a:cs typeface="Calibri"/>
              </a:rPr>
              <a:t>(</a:t>
            </a:r>
            <a:r>
              <a:rPr lang="en-US" i="1" err="1">
                <a:solidFill>
                  <a:schemeClr val="dk1"/>
                </a:solidFill>
                <a:latin typeface="Calibri"/>
                <a:cs typeface="Calibri"/>
              </a:rPr>
              <a:t>Apis</a:t>
            </a:r>
            <a:r>
              <a:rPr lang="en-US" i="1">
                <a:solidFill>
                  <a:schemeClr val="dk1"/>
                </a:solidFill>
                <a:latin typeface="Calibri"/>
                <a:cs typeface="Calibri"/>
              </a:rPr>
              <a:t> mellifera</a:t>
            </a:r>
            <a:r>
              <a:rPr lang="en-US">
                <a:solidFill>
                  <a:schemeClr val="dk1"/>
                </a:solidFill>
                <a:latin typeface="Calibri"/>
                <a:cs typeface="Calibri"/>
              </a:rPr>
              <a:t>)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4C5A1-C22D-14D5-EBD2-CBC750BD5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Assessment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0829F5-6BF3-6F1E-F2C2-44B68AC7BC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7698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" name="Google Shape;788;p44" descr="A close up of a sign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611788" y="512752"/>
            <a:ext cx="5920423" cy="5832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B3C6E7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6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 l="10205" t="5579" r="8542" b="19562"/>
          <a:stretch/>
        </p:blipFill>
        <p:spPr>
          <a:xfrm>
            <a:off x="2491614" y="711286"/>
            <a:ext cx="4352099" cy="4318062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6"/>
          <p:cNvSpPr txBox="1"/>
          <p:nvPr/>
        </p:nvSpPr>
        <p:spPr>
          <a:xfrm>
            <a:off x="1980527" y="5291200"/>
            <a:ext cx="59625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85"/>
              <a:buFont typeface="Calibri"/>
              <a:buNone/>
            </a:pPr>
            <a:r>
              <a:rPr lang="en-US" sz="4185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Bee Activity: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85"/>
              <a:buFont typeface="Calibri"/>
              <a:buNone/>
            </a:pPr>
            <a:r>
              <a:rPr lang="en-US" sz="4185" b="1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bee or not to bee</a:t>
            </a:r>
            <a:endParaRPr sz="3409" b="0" i="1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B4C68741-F369-4CCF-87D8-50F787994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57" y="3150256"/>
            <a:ext cx="4234454" cy="3356802"/>
          </a:xfrm>
          <a:prstGeom prst="rect">
            <a:avLst/>
          </a:prstGeom>
        </p:spPr>
      </p:pic>
      <p:pic>
        <p:nvPicPr>
          <p:cNvPr id="4" name="Picture 2" descr="A bee on a flower&#10;&#10;Description automatically generated">
            <a:extLst>
              <a:ext uri="{FF2B5EF4-FFF2-40B4-BE49-F238E27FC236}">
                <a16:creationId xmlns:a16="http://schemas.microsoft.com/office/drawing/2014/main" id="{1A042DC3-2498-4656-964A-EFA224F93E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7207" y="3150255"/>
            <a:ext cx="4217385" cy="33568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FCA962-CC80-4A29-B6BC-35E11602C6E9}"/>
              </a:ext>
            </a:extLst>
          </p:cNvPr>
          <p:cNvSpPr txBox="1"/>
          <p:nvPr/>
        </p:nvSpPr>
        <p:spPr>
          <a:xfrm>
            <a:off x="2174341" y="2484379"/>
            <a:ext cx="879696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ADE618-A0C4-44C4-8BEB-2423683BB90D}"/>
              </a:ext>
            </a:extLst>
          </p:cNvPr>
          <p:cNvSpPr txBox="1"/>
          <p:nvPr/>
        </p:nvSpPr>
        <p:spPr>
          <a:xfrm>
            <a:off x="6286122" y="2484379"/>
            <a:ext cx="879696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9F2BD0-638F-20B8-5E9A-9503A9CF9003}"/>
              </a:ext>
            </a:extLst>
          </p:cNvPr>
          <p:cNvSpPr txBox="1"/>
          <p:nvPr/>
        </p:nvSpPr>
        <p:spPr>
          <a:xfrm>
            <a:off x="531390" y="459759"/>
            <a:ext cx="8016842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 b="1"/>
              <a:t>1) Which of the following is a picture of a bee?</a:t>
            </a:r>
          </a:p>
        </p:txBody>
      </p:sp>
    </p:spTree>
    <p:extLst>
      <p:ext uri="{BB962C8B-B14F-4D97-AF65-F5344CB8AC3E}">
        <p14:creationId xmlns:p14="http://schemas.microsoft.com/office/powerpoint/2010/main" val="628045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212;p14" descr="A bee on a yellow flower&#10;&#10;Description automatically generated">
            <a:extLst>
              <a:ext uri="{FF2B5EF4-FFF2-40B4-BE49-F238E27FC236}">
                <a16:creationId xmlns:a16="http://schemas.microsoft.com/office/drawing/2014/main" id="{2B8B5246-CB10-446D-8102-12CDE7095F7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6147" y="3218493"/>
            <a:ext cx="4627466" cy="343333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952353-F9FD-707F-1665-0F15DA7EC00A}"/>
              </a:ext>
            </a:extLst>
          </p:cNvPr>
          <p:cNvSpPr txBox="1"/>
          <p:nvPr/>
        </p:nvSpPr>
        <p:spPr>
          <a:xfrm>
            <a:off x="2174341" y="2484379"/>
            <a:ext cx="879696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8B8594-4354-6874-3F95-37BDD04B5085}"/>
              </a:ext>
            </a:extLst>
          </p:cNvPr>
          <p:cNvSpPr txBox="1"/>
          <p:nvPr/>
        </p:nvSpPr>
        <p:spPr>
          <a:xfrm>
            <a:off x="6286122" y="2484379"/>
            <a:ext cx="879696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13" name="Picture 12" descr="A bee on a flower&#10;&#10;Description automatically generated">
            <a:extLst>
              <a:ext uri="{FF2B5EF4-FFF2-40B4-BE49-F238E27FC236}">
                <a16:creationId xmlns:a16="http://schemas.microsoft.com/office/drawing/2014/main" id="{542E8E7F-EB8D-5DCF-BC73-5CCBA32311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7163"/>
          <a:stretch/>
        </p:blipFill>
        <p:spPr>
          <a:xfrm>
            <a:off x="5017795" y="3209174"/>
            <a:ext cx="3840058" cy="34767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C9B35F-66E6-B8DC-22BB-8DF80A2F30F6}"/>
              </a:ext>
            </a:extLst>
          </p:cNvPr>
          <p:cNvSpPr txBox="1"/>
          <p:nvPr/>
        </p:nvSpPr>
        <p:spPr>
          <a:xfrm>
            <a:off x="531390" y="459759"/>
            <a:ext cx="8016842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 b="1"/>
              <a:t>2) Which of the following is a picture of a bee?</a:t>
            </a:r>
          </a:p>
        </p:txBody>
      </p:sp>
    </p:spTree>
    <p:extLst>
      <p:ext uri="{BB962C8B-B14F-4D97-AF65-F5344CB8AC3E}">
        <p14:creationId xmlns:p14="http://schemas.microsoft.com/office/powerpoint/2010/main" val="71538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4" descr="A bee on a flower&#10;&#10;Description automatically generated">
            <a:extLst>
              <a:ext uri="{FF2B5EF4-FFF2-40B4-BE49-F238E27FC236}">
                <a16:creationId xmlns:a16="http://schemas.microsoft.com/office/drawing/2014/main" id="{E59587B9-9CD9-4962-891E-1D8E79C502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00" t="3220" r="4336" b="4042"/>
          <a:stretch/>
        </p:blipFill>
        <p:spPr>
          <a:xfrm>
            <a:off x="-4677862" y="3192265"/>
            <a:ext cx="3920836" cy="3425392"/>
          </a:xfrm>
          <a:prstGeom prst="rect">
            <a:avLst/>
          </a:prstGeom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CCDC19F-3F4A-A698-9A98-78A35ADA016B}"/>
              </a:ext>
            </a:extLst>
          </p:cNvPr>
          <p:cNvSpPr txBox="1"/>
          <p:nvPr/>
        </p:nvSpPr>
        <p:spPr>
          <a:xfrm>
            <a:off x="2174341" y="2484379"/>
            <a:ext cx="879696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355B56-0F93-B355-BDD5-D95606302228}"/>
              </a:ext>
            </a:extLst>
          </p:cNvPr>
          <p:cNvSpPr txBox="1"/>
          <p:nvPr/>
        </p:nvSpPr>
        <p:spPr>
          <a:xfrm>
            <a:off x="6286122" y="2484379"/>
            <a:ext cx="879696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6" name="Picture 5" descr="A bee on a flower&#10;&#10;Description automatically generated with medium confidence">
            <a:extLst>
              <a:ext uri="{FF2B5EF4-FFF2-40B4-BE49-F238E27FC236}">
                <a16:creationId xmlns:a16="http://schemas.microsoft.com/office/drawing/2014/main" id="{DCAFEACA-1583-7828-6B65-4EB4CC7225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7381" t="56284" r="49980" b="19402"/>
          <a:stretch/>
        </p:blipFill>
        <p:spPr>
          <a:xfrm>
            <a:off x="213922" y="3100100"/>
            <a:ext cx="4276425" cy="3656006"/>
          </a:xfrm>
          <a:prstGeom prst="rect">
            <a:avLst/>
          </a:prstGeom>
        </p:spPr>
      </p:pic>
      <p:pic>
        <p:nvPicPr>
          <p:cNvPr id="15" name="Picture 14" descr="A bee on a purple flower&#10;&#10;Description automatically generated">
            <a:extLst>
              <a:ext uri="{FF2B5EF4-FFF2-40B4-BE49-F238E27FC236}">
                <a16:creationId xmlns:a16="http://schemas.microsoft.com/office/drawing/2014/main" id="{6710113C-99AB-606B-2895-DC3CF0BB61D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4384" b="10887"/>
          <a:stretch/>
        </p:blipFill>
        <p:spPr>
          <a:xfrm>
            <a:off x="4642074" y="3100100"/>
            <a:ext cx="4236146" cy="36560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D6C296-A581-B159-1469-B525A0BBCF67}"/>
              </a:ext>
            </a:extLst>
          </p:cNvPr>
          <p:cNvSpPr txBox="1"/>
          <p:nvPr/>
        </p:nvSpPr>
        <p:spPr>
          <a:xfrm>
            <a:off x="531390" y="459759"/>
            <a:ext cx="8016842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 b="1"/>
              <a:t>3) Which of the following is a picture of a bee?</a:t>
            </a:r>
          </a:p>
        </p:txBody>
      </p:sp>
    </p:spTree>
    <p:extLst>
      <p:ext uri="{BB962C8B-B14F-4D97-AF65-F5344CB8AC3E}">
        <p14:creationId xmlns:p14="http://schemas.microsoft.com/office/powerpoint/2010/main" val="2885095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9EB0119-076A-4D02-39BD-7E9FB1B250D4}"/>
              </a:ext>
            </a:extLst>
          </p:cNvPr>
          <p:cNvSpPr txBox="1"/>
          <p:nvPr/>
        </p:nvSpPr>
        <p:spPr>
          <a:xfrm>
            <a:off x="2174341" y="2484379"/>
            <a:ext cx="879696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D9A918-7025-407B-BEDF-5AD52C9033A3}"/>
              </a:ext>
            </a:extLst>
          </p:cNvPr>
          <p:cNvSpPr txBox="1"/>
          <p:nvPr/>
        </p:nvSpPr>
        <p:spPr>
          <a:xfrm>
            <a:off x="6286122" y="2484379"/>
            <a:ext cx="879696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7" name="Picture 6" descr="A bee on a flower&#10;&#10;Description automatically generated">
            <a:extLst>
              <a:ext uri="{FF2B5EF4-FFF2-40B4-BE49-F238E27FC236}">
                <a16:creationId xmlns:a16="http://schemas.microsoft.com/office/drawing/2014/main" id="{45A15A18-DF11-9692-99B8-39EA1F3C5B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254"/>
          <a:stretch/>
        </p:blipFill>
        <p:spPr>
          <a:xfrm>
            <a:off x="196815" y="3192263"/>
            <a:ext cx="4239140" cy="3459568"/>
          </a:xfrm>
          <a:prstGeom prst="rect">
            <a:avLst/>
          </a:prstGeom>
        </p:spPr>
      </p:pic>
      <p:pic>
        <p:nvPicPr>
          <p:cNvPr id="16" name="Picture 15" descr="A black and yellow insect on a yellow flower&#10;&#10;Description automatically generated with low confidence">
            <a:extLst>
              <a:ext uri="{FF2B5EF4-FFF2-40B4-BE49-F238E27FC236}">
                <a16:creationId xmlns:a16="http://schemas.microsoft.com/office/drawing/2014/main" id="{DE7BDD4E-7E18-3935-F527-471D3A7CF6A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699" t="28000" r="16699" b="28832"/>
          <a:stretch/>
        </p:blipFill>
        <p:spPr>
          <a:xfrm>
            <a:off x="4793592" y="3192263"/>
            <a:ext cx="4006171" cy="34595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3E6A00-F8D1-5FCD-B61A-7A66B1B6A17E}"/>
              </a:ext>
            </a:extLst>
          </p:cNvPr>
          <p:cNvSpPr txBox="1"/>
          <p:nvPr/>
        </p:nvSpPr>
        <p:spPr>
          <a:xfrm>
            <a:off x="531390" y="459759"/>
            <a:ext cx="8016842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 b="1"/>
              <a:t>4) Which of the following is a picture of a bee?</a:t>
            </a:r>
          </a:p>
        </p:txBody>
      </p:sp>
    </p:spTree>
    <p:extLst>
      <p:ext uri="{BB962C8B-B14F-4D97-AF65-F5344CB8AC3E}">
        <p14:creationId xmlns:p14="http://schemas.microsoft.com/office/powerpoint/2010/main" val="1444476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CDEB4F87-28CB-4657-96E1-827F3B0FF4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7" y="4168612"/>
            <a:ext cx="2532211" cy="1995158"/>
          </a:xfrm>
          <a:prstGeom prst="rect">
            <a:avLst/>
          </a:prstGeom>
        </p:spPr>
      </p:pic>
      <p:pic>
        <p:nvPicPr>
          <p:cNvPr id="12" name="Google Shape;212;p14" descr="A bee on a yellow flower&#10;&#10;Description automatically generated">
            <a:extLst>
              <a:ext uri="{FF2B5EF4-FFF2-40B4-BE49-F238E27FC236}">
                <a16:creationId xmlns:a16="http://schemas.microsoft.com/office/drawing/2014/main" id="{1E0A5875-3C8F-4596-8729-023B24649D7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902" y="2218974"/>
            <a:ext cx="2508227" cy="194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2" descr="A bee on a flower&#10;&#10;Description automatically generated">
            <a:extLst>
              <a:ext uri="{FF2B5EF4-FFF2-40B4-BE49-F238E27FC236}">
                <a16:creationId xmlns:a16="http://schemas.microsoft.com/office/drawing/2014/main" id="{FCD6054C-3003-4E1B-BD52-3012549A68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3436" y="2200796"/>
            <a:ext cx="2441189" cy="1965678"/>
          </a:xfrm>
          <a:prstGeom prst="rect">
            <a:avLst/>
          </a:prstGeom>
        </p:spPr>
      </p:pic>
      <p:pic>
        <p:nvPicPr>
          <p:cNvPr id="5" name="Picture 4" descr="A bee on a flower&#10;&#10;Description automatically generated with medium confidence">
            <a:extLst>
              <a:ext uri="{FF2B5EF4-FFF2-40B4-BE49-F238E27FC236}">
                <a16:creationId xmlns:a16="http://schemas.microsoft.com/office/drawing/2014/main" id="{5E2E40E1-85E4-4D06-15CC-FC61885A1B5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7381" t="56284" r="49980" b="19402"/>
          <a:stretch/>
        </p:blipFill>
        <p:spPr>
          <a:xfrm>
            <a:off x="6817892" y="2198481"/>
            <a:ext cx="2326108" cy="1988639"/>
          </a:xfrm>
          <a:prstGeom prst="rect">
            <a:avLst/>
          </a:prstGeom>
        </p:spPr>
      </p:pic>
      <p:pic>
        <p:nvPicPr>
          <p:cNvPr id="8" name="Picture 7" descr="A bee on a flower&#10;&#10;Description automatically generated">
            <a:extLst>
              <a:ext uri="{FF2B5EF4-FFF2-40B4-BE49-F238E27FC236}">
                <a16:creationId xmlns:a16="http://schemas.microsoft.com/office/drawing/2014/main" id="{94E313E9-31E2-84BD-3060-644298BEA6D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7163"/>
          <a:stretch/>
        </p:blipFill>
        <p:spPr>
          <a:xfrm>
            <a:off x="4643491" y="2198482"/>
            <a:ext cx="2171085" cy="1965678"/>
          </a:xfrm>
          <a:prstGeom prst="rect">
            <a:avLst/>
          </a:prstGeom>
        </p:spPr>
      </p:pic>
      <p:pic>
        <p:nvPicPr>
          <p:cNvPr id="9" name="Picture 8" descr="A bee on a flower&#10;&#10;Description automatically generated">
            <a:extLst>
              <a:ext uri="{FF2B5EF4-FFF2-40B4-BE49-F238E27FC236}">
                <a16:creationId xmlns:a16="http://schemas.microsoft.com/office/drawing/2014/main" id="{9B399293-AC8B-AEAB-DF52-63E1C17B6A6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0254"/>
          <a:stretch/>
        </p:blipFill>
        <p:spPr>
          <a:xfrm>
            <a:off x="4686411" y="4168612"/>
            <a:ext cx="2455504" cy="1984604"/>
          </a:xfrm>
          <a:prstGeom prst="rect">
            <a:avLst/>
          </a:prstGeom>
        </p:spPr>
      </p:pic>
      <p:pic>
        <p:nvPicPr>
          <p:cNvPr id="11" name="Picture 10" descr="A bee on a purple flower&#10;&#10;Description automatically generated">
            <a:extLst>
              <a:ext uri="{FF2B5EF4-FFF2-40B4-BE49-F238E27FC236}">
                <a16:creationId xmlns:a16="http://schemas.microsoft.com/office/drawing/2014/main" id="{62DF1AB8-C101-C3D4-C0FB-08788D0EF7E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24384" b="10887"/>
          <a:stretch/>
        </p:blipFill>
        <p:spPr>
          <a:xfrm>
            <a:off x="6870611" y="4168612"/>
            <a:ext cx="2269082" cy="1984523"/>
          </a:xfrm>
          <a:prstGeom prst="rect">
            <a:avLst/>
          </a:prstGeom>
        </p:spPr>
      </p:pic>
      <p:pic>
        <p:nvPicPr>
          <p:cNvPr id="13" name="Picture 12" descr="A black and yellow insect on a yellow flower&#10;&#10;Description automatically generated with low confidence">
            <a:extLst>
              <a:ext uri="{FF2B5EF4-FFF2-40B4-BE49-F238E27FC236}">
                <a16:creationId xmlns:a16="http://schemas.microsoft.com/office/drawing/2014/main" id="{6F59C4FB-5802-BFD4-3B65-F351F5971A3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6699" t="28000" r="16699" b="31398"/>
          <a:stretch/>
        </p:blipFill>
        <p:spPr>
          <a:xfrm>
            <a:off x="2326141" y="4168612"/>
            <a:ext cx="2456374" cy="19951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D07E0F-69A9-31C7-FCC4-F7E5ADAB4369}"/>
              </a:ext>
            </a:extLst>
          </p:cNvPr>
          <p:cNvSpPr txBox="1"/>
          <p:nvPr/>
        </p:nvSpPr>
        <p:spPr>
          <a:xfrm>
            <a:off x="531390" y="459759"/>
            <a:ext cx="8016842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400" b="1"/>
              <a:t>All of the following are different bee species</a:t>
            </a:r>
          </a:p>
        </p:txBody>
      </p:sp>
    </p:spTree>
    <p:extLst>
      <p:ext uri="{BB962C8B-B14F-4D97-AF65-F5344CB8AC3E}">
        <p14:creationId xmlns:p14="http://schemas.microsoft.com/office/powerpoint/2010/main" val="1008219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(4:3)</PresentationFormat>
  <Slides>39</Slides>
  <Notes>38</Notes>
  <HiddenSlides>3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 North America there are 4,000 species of bees, 50 of these are Bumble Bees</vt:lpstr>
      <vt:lpstr>PowerPoint Presentation</vt:lpstr>
      <vt:lpstr>PowerPoint Presentation</vt:lpstr>
      <vt:lpstr>PowerPoint Presentation</vt:lpstr>
      <vt:lpstr>The 4000 bee species in the US come in many shapes and sizes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Quiz</vt:lpstr>
      <vt:lpstr>PowerPoint Presentation</vt:lpstr>
      <vt:lpstr>THIS IS A BEE!</vt:lpstr>
      <vt:lpstr>PowerPoint Presentation</vt:lpstr>
      <vt:lpstr>THIS IS A WASP!</vt:lpstr>
      <vt:lpstr>PowerPoint Presentation</vt:lpstr>
      <vt:lpstr>THIS IS A FLY!</vt:lpstr>
      <vt:lpstr>PowerPoint Presentation</vt:lpstr>
      <vt:lpstr>THIS IS A BEE!</vt:lpstr>
      <vt:lpstr>PowerPoint Presentation</vt:lpstr>
      <vt:lpstr>THIS IS A BEE!</vt:lpstr>
      <vt:lpstr>PowerPoint Presentation</vt:lpstr>
      <vt:lpstr>THIS IS A BEE!</vt:lpstr>
      <vt:lpstr>Assessment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2023-09-20T15:32:58Z</dcterms:modified>
</cp:coreProperties>
</file>